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38"/>
  </p:handoutMasterIdLst>
  <p:sldIdLst>
    <p:sldId id="362" r:id="rId4"/>
    <p:sldId id="272" r:id="rId5"/>
    <p:sldId id="359" r:id="rId6"/>
    <p:sldId id="273" r:id="rId7"/>
    <p:sldId id="377" r:id="rId8"/>
    <p:sldId id="361" r:id="rId9"/>
    <p:sldId id="378" r:id="rId10"/>
    <p:sldId id="360" r:id="rId11"/>
    <p:sldId id="358" r:id="rId12"/>
    <p:sldId id="363" r:id="rId13"/>
    <p:sldId id="382" r:id="rId14"/>
    <p:sldId id="387" r:id="rId15"/>
    <p:sldId id="379" r:id="rId16"/>
    <p:sldId id="374" r:id="rId17"/>
    <p:sldId id="383" r:id="rId18"/>
    <p:sldId id="385" r:id="rId19"/>
    <p:sldId id="386" r:id="rId20"/>
    <p:sldId id="384" r:id="rId21"/>
    <p:sldId id="375" r:id="rId22"/>
    <p:sldId id="388" r:id="rId23"/>
    <p:sldId id="366" r:id="rId24"/>
    <p:sldId id="390" r:id="rId25"/>
    <p:sldId id="398" r:id="rId26"/>
    <p:sldId id="399" r:id="rId27"/>
    <p:sldId id="400" r:id="rId28"/>
    <p:sldId id="401" r:id="rId29"/>
    <p:sldId id="376" r:id="rId30"/>
    <p:sldId id="402" r:id="rId31"/>
    <p:sldId id="403" r:id="rId32"/>
    <p:sldId id="404" r:id="rId33"/>
    <p:sldId id="405" r:id="rId34"/>
    <p:sldId id="372" r:id="rId35"/>
    <p:sldId id="406" r:id="rId36"/>
    <p:sldId id="3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ju" initials="j" lastIdx="1" clrIdx="0">
    <p:extLst>
      <p:ext uri="{19B8F6BF-5375-455C-9EA6-DF929625EA0E}">
        <p15:presenceInfo xmlns:p15="http://schemas.microsoft.com/office/powerpoint/2012/main" userId="jinj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7AD"/>
    <a:srgbClr val="A96301"/>
    <a:srgbClr val="FEB856"/>
    <a:srgbClr val="48DCE2"/>
    <a:srgbClr val="989898"/>
    <a:srgbClr val="FFFF99"/>
    <a:srgbClr val="9999FF"/>
    <a:srgbClr val="C92FFF"/>
    <a:srgbClr val="BB00FE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howGuides="1">
      <p:cViewPr varScale="1">
        <p:scale>
          <a:sx n="89" d="100"/>
          <a:sy n="89" d="100"/>
        </p:scale>
        <p:origin x="466" y="8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2T16:17:06.7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0A1A50A-BEC1-44CA-A6B0-16870BA12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E48939B-7855-4686-B5F4-6217EDC4F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6A8B-6C28-4F98-9E5F-92C1759ED2C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87C8DED-1BD7-41C1-B946-0E499A0263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FD1910-E5DE-42C6-BAF5-05E33B1BC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EE9F-72EE-4FA2-A005-A7963D54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2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1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xmlns="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xmlns="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xmlns="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xmlns="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xmlns="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xmlns="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xmlns="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0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89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2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xmlns="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xmlns="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14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4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2" r:id="rId3"/>
    <p:sldLayoutId id="2147483675" r:id="rId4"/>
    <p:sldLayoutId id="2147483663" r:id="rId5"/>
    <p:sldLayoutId id="2147483658" r:id="rId6"/>
    <p:sldLayoutId id="214748367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7">
            <a:extLst>
              <a:ext uri="{FF2B5EF4-FFF2-40B4-BE49-F238E27FC236}">
                <a16:creationId xmlns:a16="http://schemas.microsoft.com/office/drawing/2014/main" xmlns="" id="{80C7CD33-6FC8-4A4C-8815-470A7EC00163}"/>
              </a:ext>
            </a:extLst>
          </p:cNvPr>
          <p:cNvGrpSpPr/>
          <p:nvPr/>
        </p:nvGrpSpPr>
        <p:grpSpPr>
          <a:xfrm>
            <a:off x="2707685" y="1343714"/>
            <a:ext cx="6850597" cy="3617748"/>
            <a:chOff x="3058674" y="1780667"/>
            <a:chExt cx="6074652" cy="2801367"/>
          </a:xfrm>
        </p:grpSpPr>
        <p:grpSp>
          <p:nvGrpSpPr>
            <p:cNvPr id="48" name="Group 82">
              <a:extLst>
                <a:ext uri="{FF2B5EF4-FFF2-40B4-BE49-F238E27FC236}">
                  <a16:creationId xmlns:a16="http://schemas.microsoft.com/office/drawing/2014/main" xmlns="" id="{6C42A682-FFA3-4EFA-B9A8-D997A3A2C9AB}"/>
                </a:ext>
              </a:extLst>
            </p:cNvPr>
            <p:cNvGrpSpPr/>
            <p:nvPr/>
          </p:nvGrpSpPr>
          <p:grpSpPr>
            <a:xfrm>
              <a:off x="3387274" y="1780667"/>
              <a:ext cx="5347719" cy="2333046"/>
              <a:chOff x="3387275" y="1423862"/>
              <a:chExt cx="5347719" cy="2333046"/>
            </a:xfrm>
          </p:grpSpPr>
          <p:sp>
            <p:nvSpPr>
              <p:cNvPr id="83" name="Freeform: Shape 83">
                <a:extLst>
                  <a:ext uri="{FF2B5EF4-FFF2-40B4-BE49-F238E27FC236}">
                    <a16:creationId xmlns:a16="http://schemas.microsoft.com/office/drawing/2014/main" xmlns="" id="{8362A978-B24B-4F79-8F22-0FD4DB7A47B1}"/>
                  </a:ext>
                </a:extLst>
              </p:cNvPr>
              <p:cNvSpPr/>
              <p:nvPr/>
            </p:nvSpPr>
            <p:spPr>
              <a:xfrm>
                <a:off x="5167979" y="1635491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84">
                <a:extLst>
                  <a:ext uri="{FF2B5EF4-FFF2-40B4-BE49-F238E27FC236}">
                    <a16:creationId xmlns:a16="http://schemas.microsoft.com/office/drawing/2014/main" xmlns="" id="{27894B79-7447-43F4-B79F-82D42C9D3E1B}"/>
                  </a:ext>
                </a:extLst>
              </p:cNvPr>
              <p:cNvSpPr/>
              <p:nvPr/>
            </p:nvSpPr>
            <p:spPr>
              <a:xfrm>
                <a:off x="5647753" y="1778275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Freeform: Shape 85">
                <a:extLst>
                  <a:ext uri="{FF2B5EF4-FFF2-40B4-BE49-F238E27FC236}">
                    <a16:creationId xmlns:a16="http://schemas.microsoft.com/office/drawing/2014/main" xmlns="" id="{2B73E6AF-FE44-48CF-902E-FE1A3912AE10}"/>
                  </a:ext>
                </a:extLst>
              </p:cNvPr>
              <p:cNvSpPr/>
              <p:nvPr/>
            </p:nvSpPr>
            <p:spPr>
              <a:xfrm>
                <a:off x="6261477" y="1635492"/>
                <a:ext cx="373686" cy="2119359"/>
              </a:xfrm>
              <a:custGeom>
                <a:avLst/>
                <a:gdLst>
                  <a:gd name="connsiteX0" fmla="*/ 335280 w 333375"/>
                  <a:gd name="connsiteY0" fmla="*/ 3057525 h 3057525"/>
                  <a:gd name="connsiteX1" fmla="*/ 0 w 333375"/>
                  <a:gd name="connsiteY1" fmla="*/ 3057525 h 3057525"/>
                  <a:gd name="connsiteX2" fmla="*/ 0 w 333375"/>
                  <a:gd name="connsiteY2" fmla="*/ 0 h 3057525"/>
                  <a:gd name="connsiteX3" fmla="*/ 203835 w 333375"/>
                  <a:gd name="connsiteY3" fmla="*/ 217170 h 3057525"/>
                  <a:gd name="connsiteX4" fmla="*/ 218123 w 333375"/>
                  <a:gd name="connsiteY4" fmla="*/ 269558 h 3057525"/>
                  <a:gd name="connsiteX5" fmla="*/ 218123 w 333375"/>
                  <a:gd name="connsiteY5" fmla="*/ 788670 h 3057525"/>
                  <a:gd name="connsiteX6" fmla="*/ 252413 w 333375"/>
                  <a:gd name="connsiteY6" fmla="*/ 870585 h 3057525"/>
                  <a:gd name="connsiteX7" fmla="*/ 338138 w 333375"/>
                  <a:gd name="connsiteY7" fmla="*/ 1076325 h 3057525"/>
                  <a:gd name="connsiteX8" fmla="*/ 336233 w 333375"/>
                  <a:gd name="connsiteY8" fmla="*/ 2999423 h 3057525"/>
                  <a:gd name="connsiteX9" fmla="*/ 335280 w 333375"/>
                  <a:gd name="connsiteY9" fmla="*/ 3057525 h 3057525"/>
                  <a:gd name="connsiteX10" fmla="*/ 58103 w 333375"/>
                  <a:gd name="connsiteY10" fmla="*/ 796290 h 3057525"/>
                  <a:gd name="connsiteX11" fmla="*/ 35243 w 333375"/>
                  <a:gd name="connsiteY11" fmla="*/ 755333 h 3057525"/>
                  <a:gd name="connsiteX12" fmla="*/ 20955 w 333375"/>
                  <a:gd name="connsiteY12" fmla="*/ 768668 h 3057525"/>
                  <a:gd name="connsiteX13" fmla="*/ 20955 w 333375"/>
                  <a:gd name="connsiteY13" fmla="*/ 1084898 h 3057525"/>
                  <a:gd name="connsiteX14" fmla="*/ 91440 w 333375"/>
                  <a:gd name="connsiteY14" fmla="*/ 1084898 h 3057525"/>
                  <a:gd name="connsiteX15" fmla="*/ 90488 w 333375"/>
                  <a:gd name="connsiteY15" fmla="*/ 832485 h 3057525"/>
                  <a:gd name="connsiteX16" fmla="*/ 61913 w 333375"/>
                  <a:gd name="connsiteY16" fmla="*/ 801053 h 3057525"/>
                  <a:gd name="connsiteX17" fmla="*/ 58103 w 333375"/>
                  <a:gd name="connsiteY17" fmla="*/ 796290 h 3057525"/>
                  <a:gd name="connsiteX18" fmla="*/ 158115 w 333375"/>
                  <a:gd name="connsiteY18" fmla="*/ 875347 h 3057525"/>
                  <a:gd name="connsiteX19" fmla="*/ 159068 w 333375"/>
                  <a:gd name="connsiteY19" fmla="*/ 877253 h 3057525"/>
                  <a:gd name="connsiteX20" fmla="*/ 116205 w 333375"/>
                  <a:gd name="connsiteY20" fmla="*/ 837247 h 3057525"/>
                  <a:gd name="connsiteX21" fmla="*/ 116205 w 333375"/>
                  <a:gd name="connsiteY21" fmla="*/ 1084898 h 3057525"/>
                  <a:gd name="connsiteX22" fmla="*/ 215265 w 333375"/>
                  <a:gd name="connsiteY22" fmla="*/ 1084898 h 3057525"/>
                  <a:gd name="connsiteX23" fmla="*/ 216218 w 333375"/>
                  <a:gd name="connsiteY23" fmla="*/ 975360 h 3057525"/>
                  <a:gd name="connsiteX24" fmla="*/ 158115 w 333375"/>
                  <a:gd name="connsiteY24" fmla="*/ 875347 h 3057525"/>
                  <a:gd name="connsiteX25" fmla="*/ 215265 w 333375"/>
                  <a:gd name="connsiteY25" fmla="*/ 1448753 h 3057525"/>
                  <a:gd name="connsiteX26" fmla="*/ 215265 w 333375"/>
                  <a:gd name="connsiteY26" fmla="*/ 1114425 h 3057525"/>
                  <a:gd name="connsiteX27" fmla="*/ 118110 w 333375"/>
                  <a:gd name="connsiteY27" fmla="*/ 1114425 h 3057525"/>
                  <a:gd name="connsiteX28" fmla="*/ 118110 w 333375"/>
                  <a:gd name="connsiteY28" fmla="*/ 1448753 h 3057525"/>
                  <a:gd name="connsiteX29" fmla="*/ 215265 w 333375"/>
                  <a:gd name="connsiteY29" fmla="*/ 1448753 h 3057525"/>
                  <a:gd name="connsiteX30" fmla="*/ 236220 w 333375"/>
                  <a:gd name="connsiteY30" fmla="*/ 1113473 h 3057525"/>
                  <a:gd name="connsiteX31" fmla="*/ 236220 w 333375"/>
                  <a:gd name="connsiteY31" fmla="*/ 1447800 h 3057525"/>
                  <a:gd name="connsiteX32" fmla="*/ 313373 w 333375"/>
                  <a:gd name="connsiteY32" fmla="*/ 1447800 h 3057525"/>
                  <a:gd name="connsiteX33" fmla="*/ 313373 w 333375"/>
                  <a:gd name="connsiteY33" fmla="*/ 1113473 h 3057525"/>
                  <a:gd name="connsiteX34" fmla="*/ 236220 w 333375"/>
                  <a:gd name="connsiteY34" fmla="*/ 1113473 h 3057525"/>
                  <a:gd name="connsiteX35" fmla="*/ 89535 w 333375"/>
                  <a:gd name="connsiteY35" fmla="*/ 1448753 h 3057525"/>
                  <a:gd name="connsiteX36" fmla="*/ 89535 w 333375"/>
                  <a:gd name="connsiteY36" fmla="*/ 1114425 h 3057525"/>
                  <a:gd name="connsiteX37" fmla="*/ 20003 w 333375"/>
                  <a:gd name="connsiteY37" fmla="*/ 1114425 h 3057525"/>
                  <a:gd name="connsiteX38" fmla="*/ 20003 w 333375"/>
                  <a:gd name="connsiteY38" fmla="*/ 1448753 h 3057525"/>
                  <a:gd name="connsiteX39" fmla="*/ 89535 w 333375"/>
                  <a:gd name="connsiteY39" fmla="*/ 1448753 h 3057525"/>
                  <a:gd name="connsiteX40" fmla="*/ 135255 w 333375"/>
                  <a:gd name="connsiteY40" fmla="*/ 742950 h 3057525"/>
                  <a:gd name="connsiteX41" fmla="*/ 135255 w 333375"/>
                  <a:gd name="connsiteY41" fmla="*/ 366713 h 3057525"/>
                  <a:gd name="connsiteX42" fmla="*/ 76200 w 333375"/>
                  <a:gd name="connsiteY42" fmla="*/ 366713 h 3057525"/>
                  <a:gd name="connsiteX43" fmla="*/ 75248 w 333375"/>
                  <a:gd name="connsiteY43" fmla="*/ 633413 h 3057525"/>
                  <a:gd name="connsiteX44" fmla="*/ 135255 w 333375"/>
                  <a:gd name="connsiteY44" fmla="*/ 742950 h 3057525"/>
                  <a:gd name="connsiteX45" fmla="*/ 154305 w 333375"/>
                  <a:gd name="connsiteY45" fmla="*/ 367665 h 3057525"/>
                  <a:gd name="connsiteX46" fmla="*/ 156210 w 333375"/>
                  <a:gd name="connsiteY46" fmla="*/ 753428 h 3057525"/>
                  <a:gd name="connsiteX47" fmla="*/ 194310 w 333375"/>
                  <a:gd name="connsiteY47" fmla="*/ 816293 h 3057525"/>
                  <a:gd name="connsiteX48" fmla="*/ 194310 w 333375"/>
                  <a:gd name="connsiteY48" fmla="*/ 365760 h 3057525"/>
                  <a:gd name="connsiteX49" fmla="*/ 154305 w 333375"/>
                  <a:gd name="connsiteY49" fmla="*/ 367665 h 3057525"/>
                  <a:gd name="connsiteX50" fmla="*/ 176213 w 333375"/>
                  <a:gd name="connsiteY50" fmla="*/ 1740218 h 3057525"/>
                  <a:gd name="connsiteX51" fmla="*/ 20955 w 333375"/>
                  <a:gd name="connsiteY51" fmla="*/ 1740218 h 3057525"/>
                  <a:gd name="connsiteX52" fmla="*/ 20955 w 333375"/>
                  <a:gd name="connsiteY52" fmla="*/ 1836420 h 3057525"/>
                  <a:gd name="connsiteX53" fmla="*/ 176213 w 333375"/>
                  <a:gd name="connsiteY53" fmla="*/ 1836420 h 3057525"/>
                  <a:gd name="connsiteX54" fmla="*/ 176213 w 333375"/>
                  <a:gd name="connsiteY54" fmla="*/ 1740218 h 3057525"/>
                  <a:gd name="connsiteX55" fmla="*/ 155258 w 333375"/>
                  <a:gd name="connsiteY55" fmla="*/ 1618298 h 3057525"/>
                  <a:gd name="connsiteX56" fmla="*/ 155258 w 333375"/>
                  <a:gd name="connsiteY56" fmla="*/ 1713548 h 3057525"/>
                  <a:gd name="connsiteX57" fmla="*/ 311468 w 333375"/>
                  <a:gd name="connsiteY57" fmla="*/ 1713548 h 3057525"/>
                  <a:gd name="connsiteX58" fmla="*/ 311468 w 333375"/>
                  <a:gd name="connsiteY58" fmla="*/ 1618298 h 3057525"/>
                  <a:gd name="connsiteX59" fmla="*/ 155258 w 333375"/>
                  <a:gd name="connsiteY59" fmla="*/ 1618298 h 3057525"/>
                  <a:gd name="connsiteX60" fmla="*/ 87630 w 333375"/>
                  <a:gd name="connsiteY60" fmla="*/ 1595438 h 3057525"/>
                  <a:gd name="connsiteX61" fmla="*/ 243840 w 333375"/>
                  <a:gd name="connsiteY61" fmla="*/ 1595438 h 3057525"/>
                  <a:gd name="connsiteX62" fmla="*/ 243840 w 333375"/>
                  <a:gd name="connsiteY62" fmla="*/ 1501140 h 3057525"/>
                  <a:gd name="connsiteX63" fmla="*/ 87630 w 333375"/>
                  <a:gd name="connsiteY63" fmla="*/ 1501140 h 3057525"/>
                  <a:gd name="connsiteX64" fmla="*/ 87630 w 333375"/>
                  <a:gd name="connsiteY64" fmla="*/ 1595438 h 3057525"/>
                  <a:gd name="connsiteX65" fmla="*/ 244793 w 333375"/>
                  <a:gd name="connsiteY65" fmla="*/ 1861185 h 3057525"/>
                  <a:gd name="connsiteX66" fmla="*/ 89535 w 333375"/>
                  <a:gd name="connsiteY66" fmla="*/ 1861185 h 3057525"/>
                  <a:gd name="connsiteX67" fmla="*/ 89535 w 333375"/>
                  <a:gd name="connsiteY67" fmla="*/ 1955482 h 3057525"/>
                  <a:gd name="connsiteX68" fmla="*/ 244793 w 333375"/>
                  <a:gd name="connsiteY68" fmla="*/ 1955482 h 3057525"/>
                  <a:gd name="connsiteX69" fmla="*/ 244793 w 333375"/>
                  <a:gd name="connsiteY69" fmla="*/ 1861185 h 3057525"/>
                  <a:gd name="connsiteX70" fmla="*/ 40958 w 333375"/>
                  <a:gd name="connsiteY70" fmla="*/ 659130 h 3057525"/>
                  <a:gd name="connsiteX71" fmla="*/ 53340 w 333375"/>
                  <a:gd name="connsiteY71" fmla="*/ 652463 h 3057525"/>
                  <a:gd name="connsiteX72" fmla="*/ 53340 w 333375"/>
                  <a:gd name="connsiteY72" fmla="*/ 369570 h 3057525"/>
                  <a:gd name="connsiteX73" fmla="*/ 17145 w 333375"/>
                  <a:gd name="connsiteY73" fmla="*/ 396240 h 3057525"/>
                  <a:gd name="connsiteX74" fmla="*/ 18098 w 333375"/>
                  <a:gd name="connsiteY74" fmla="*/ 599123 h 3057525"/>
                  <a:gd name="connsiteX75" fmla="*/ 40958 w 333375"/>
                  <a:gd name="connsiteY75" fmla="*/ 659130 h 3057525"/>
                  <a:gd name="connsiteX76" fmla="*/ 178118 w 333375"/>
                  <a:gd name="connsiteY76" fmla="*/ 2103120 h 3057525"/>
                  <a:gd name="connsiteX77" fmla="*/ 21908 w 333375"/>
                  <a:gd name="connsiteY77" fmla="*/ 2103120 h 3057525"/>
                  <a:gd name="connsiteX78" fmla="*/ 21908 w 333375"/>
                  <a:gd name="connsiteY78" fmla="*/ 2197418 h 3057525"/>
                  <a:gd name="connsiteX79" fmla="*/ 175260 w 333375"/>
                  <a:gd name="connsiteY79" fmla="*/ 2197418 h 3057525"/>
                  <a:gd name="connsiteX80" fmla="*/ 178118 w 333375"/>
                  <a:gd name="connsiteY80" fmla="*/ 2177415 h 3057525"/>
                  <a:gd name="connsiteX81" fmla="*/ 178118 w 333375"/>
                  <a:gd name="connsiteY81" fmla="*/ 2103120 h 3057525"/>
                  <a:gd name="connsiteX82" fmla="*/ 313373 w 333375"/>
                  <a:gd name="connsiteY82" fmla="*/ 1086803 h 3057525"/>
                  <a:gd name="connsiteX83" fmla="*/ 238125 w 333375"/>
                  <a:gd name="connsiteY83" fmla="*/ 942022 h 3057525"/>
                  <a:gd name="connsiteX84" fmla="*/ 238125 w 333375"/>
                  <a:gd name="connsiteY84" fmla="*/ 1086803 h 3057525"/>
                  <a:gd name="connsiteX85" fmla="*/ 313373 w 333375"/>
                  <a:gd name="connsiteY85" fmla="*/ 1086803 h 3057525"/>
                  <a:gd name="connsiteX86" fmla="*/ 133350 w 333375"/>
                  <a:gd name="connsiteY86" fmla="*/ 339090 h 3057525"/>
                  <a:gd name="connsiteX87" fmla="*/ 79058 w 333375"/>
                  <a:gd name="connsiteY87" fmla="*/ 186690 h 3057525"/>
                  <a:gd name="connsiteX88" fmla="*/ 79058 w 333375"/>
                  <a:gd name="connsiteY88" fmla="*/ 339090 h 3057525"/>
                  <a:gd name="connsiteX89" fmla="*/ 133350 w 333375"/>
                  <a:gd name="connsiteY89" fmla="*/ 339090 h 3057525"/>
                  <a:gd name="connsiteX90" fmla="*/ 33338 w 333375"/>
                  <a:gd name="connsiteY90" fmla="*/ 140970 h 3057525"/>
                  <a:gd name="connsiteX91" fmla="*/ 20003 w 333375"/>
                  <a:gd name="connsiteY91" fmla="*/ 142875 h 3057525"/>
                  <a:gd name="connsiteX92" fmla="*/ 20003 w 333375"/>
                  <a:gd name="connsiteY92" fmla="*/ 346710 h 3057525"/>
                  <a:gd name="connsiteX93" fmla="*/ 52388 w 333375"/>
                  <a:gd name="connsiteY93" fmla="*/ 325755 h 3057525"/>
                  <a:gd name="connsiteX94" fmla="*/ 33338 w 333375"/>
                  <a:gd name="connsiteY94" fmla="*/ 140970 h 3057525"/>
                  <a:gd name="connsiteX95" fmla="*/ 130493 w 333375"/>
                  <a:gd name="connsiteY95" fmla="*/ 1713548 h 3057525"/>
                  <a:gd name="connsiteX96" fmla="*/ 130493 w 333375"/>
                  <a:gd name="connsiteY96" fmla="*/ 1614488 h 3057525"/>
                  <a:gd name="connsiteX97" fmla="*/ 87630 w 333375"/>
                  <a:gd name="connsiteY97" fmla="*/ 1619250 h 3057525"/>
                  <a:gd name="connsiteX98" fmla="*/ 87630 w 333375"/>
                  <a:gd name="connsiteY98" fmla="*/ 1713548 h 3057525"/>
                  <a:gd name="connsiteX99" fmla="*/ 130493 w 333375"/>
                  <a:gd name="connsiteY99" fmla="*/ 1713548 h 3057525"/>
                  <a:gd name="connsiteX100" fmla="*/ 312420 w 333375"/>
                  <a:gd name="connsiteY100" fmla="*/ 2099310 h 3057525"/>
                  <a:gd name="connsiteX101" fmla="*/ 269558 w 333375"/>
                  <a:gd name="connsiteY101" fmla="*/ 2103120 h 3057525"/>
                  <a:gd name="connsiteX102" fmla="*/ 269558 w 333375"/>
                  <a:gd name="connsiteY102" fmla="*/ 2196465 h 3057525"/>
                  <a:gd name="connsiteX103" fmla="*/ 312420 w 333375"/>
                  <a:gd name="connsiteY103" fmla="*/ 2196465 h 3057525"/>
                  <a:gd name="connsiteX104" fmla="*/ 312420 w 333375"/>
                  <a:gd name="connsiteY104" fmla="*/ 2099310 h 3057525"/>
                  <a:gd name="connsiteX105" fmla="*/ 244793 w 333375"/>
                  <a:gd name="connsiteY105" fmla="*/ 1975485 h 3057525"/>
                  <a:gd name="connsiteX106" fmla="*/ 200978 w 333375"/>
                  <a:gd name="connsiteY106" fmla="*/ 1980248 h 3057525"/>
                  <a:gd name="connsiteX107" fmla="*/ 200978 w 333375"/>
                  <a:gd name="connsiteY107" fmla="*/ 2073593 h 3057525"/>
                  <a:gd name="connsiteX108" fmla="*/ 244793 w 333375"/>
                  <a:gd name="connsiteY108" fmla="*/ 2073593 h 3057525"/>
                  <a:gd name="connsiteX109" fmla="*/ 244793 w 333375"/>
                  <a:gd name="connsiteY109" fmla="*/ 1975485 h 3057525"/>
                  <a:gd name="connsiteX110" fmla="*/ 202883 w 333375"/>
                  <a:gd name="connsiteY110" fmla="*/ 2101215 h 3057525"/>
                  <a:gd name="connsiteX111" fmla="*/ 202883 w 333375"/>
                  <a:gd name="connsiteY111" fmla="*/ 2196465 h 3057525"/>
                  <a:gd name="connsiteX112" fmla="*/ 243840 w 333375"/>
                  <a:gd name="connsiteY112" fmla="*/ 2196465 h 3057525"/>
                  <a:gd name="connsiteX113" fmla="*/ 243840 w 333375"/>
                  <a:gd name="connsiteY113" fmla="*/ 2101215 h 3057525"/>
                  <a:gd name="connsiteX114" fmla="*/ 202883 w 333375"/>
                  <a:gd name="connsiteY114" fmla="*/ 2101215 h 3057525"/>
                  <a:gd name="connsiteX115" fmla="*/ 270510 w 333375"/>
                  <a:gd name="connsiteY115" fmla="*/ 1979295 h 3057525"/>
                  <a:gd name="connsiteX116" fmla="*/ 270510 w 333375"/>
                  <a:gd name="connsiteY116" fmla="*/ 2078355 h 3057525"/>
                  <a:gd name="connsiteX117" fmla="*/ 312420 w 333375"/>
                  <a:gd name="connsiteY117" fmla="*/ 2073593 h 3057525"/>
                  <a:gd name="connsiteX118" fmla="*/ 312420 w 333375"/>
                  <a:gd name="connsiteY118" fmla="*/ 1979295 h 3057525"/>
                  <a:gd name="connsiteX119" fmla="*/ 270510 w 333375"/>
                  <a:gd name="connsiteY119" fmla="*/ 1979295 h 3057525"/>
                  <a:gd name="connsiteX120" fmla="*/ 313373 w 333375"/>
                  <a:gd name="connsiteY120" fmla="*/ 1741170 h 3057525"/>
                  <a:gd name="connsiteX121" fmla="*/ 268605 w 333375"/>
                  <a:gd name="connsiteY121" fmla="*/ 1741170 h 3057525"/>
                  <a:gd name="connsiteX122" fmla="*/ 268605 w 333375"/>
                  <a:gd name="connsiteY122" fmla="*/ 1836420 h 3057525"/>
                  <a:gd name="connsiteX123" fmla="*/ 313373 w 333375"/>
                  <a:gd name="connsiteY123" fmla="*/ 1836420 h 3057525"/>
                  <a:gd name="connsiteX124" fmla="*/ 313373 w 333375"/>
                  <a:gd name="connsiteY124" fmla="*/ 1741170 h 3057525"/>
                  <a:gd name="connsiteX125" fmla="*/ 268605 w 333375"/>
                  <a:gd name="connsiteY125" fmla="*/ 1499235 h 3057525"/>
                  <a:gd name="connsiteX126" fmla="*/ 268605 w 333375"/>
                  <a:gd name="connsiteY126" fmla="*/ 1594485 h 3057525"/>
                  <a:gd name="connsiteX127" fmla="*/ 312420 w 333375"/>
                  <a:gd name="connsiteY127" fmla="*/ 1594485 h 3057525"/>
                  <a:gd name="connsiteX128" fmla="*/ 312420 w 333375"/>
                  <a:gd name="connsiteY128" fmla="*/ 1499235 h 3057525"/>
                  <a:gd name="connsiteX129" fmla="*/ 268605 w 333375"/>
                  <a:gd name="connsiteY129" fmla="*/ 1499235 h 3057525"/>
                  <a:gd name="connsiteX130" fmla="*/ 62865 w 333375"/>
                  <a:gd name="connsiteY130" fmla="*/ 1595438 h 3057525"/>
                  <a:gd name="connsiteX131" fmla="*/ 62865 w 333375"/>
                  <a:gd name="connsiteY131" fmla="*/ 1500188 h 3057525"/>
                  <a:gd name="connsiteX132" fmla="*/ 20003 w 333375"/>
                  <a:gd name="connsiteY132" fmla="*/ 1500188 h 3057525"/>
                  <a:gd name="connsiteX133" fmla="*/ 20003 w 333375"/>
                  <a:gd name="connsiteY133" fmla="*/ 1595438 h 3057525"/>
                  <a:gd name="connsiteX134" fmla="*/ 62865 w 333375"/>
                  <a:gd name="connsiteY134" fmla="*/ 1595438 h 3057525"/>
                  <a:gd name="connsiteX135" fmla="*/ 157163 w 333375"/>
                  <a:gd name="connsiteY135" fmla="*/ 2435543 h 3057525"/>
                  <a:gd name="connsiteX136" fmla="*/ 308610 w 333375"/>
                  <a:gd name="connsiteY136" fmla="*/ 2435543 h 3057525"/>
                  <a:gd name="connsiteX137" fmla="*/ 308610 w 333375"/>
                  <a:gd name="connsiteY137" fmla="*/ 2342198 h 3057525"/>
                  <a:gd name="connsiteX138" fmla="*/ 157163 w 333375"/>
                  <a:gd name="connsiteY138" fmla="*/ 2342198 h 3057525"/>
                  <a:gd name="connsiteX139" fmla="*/ 157163 w 333375"/>
                  <a:gd name="connsiteY139" fmla="*/ 2435543 h 3057525"/>
                  <a:gd name="connsiteX140" fmla="*/ 63818 w 333375"/>
                  <a:gd name="connsiteY140" fmla="*/ 1862138 h 3057525"/>
                  <a:gd name="connsiteX141" fmla="*/ 20003 w 333375"/>
                  <a:gd name="connsiteY141" fmla="*/ 1862138 h 3057525"/>
                  <a:gd name="connsiteX142" fmla="*/ 20003 w 333375"/>
                  <a:gd name="connsiteY142" fmla="*/ 1954530 h 3057525"/>
                  <a:gd name="connsiteX143" fmla="*/ 63818 w 333375"/>
                  <a:gd name="connsiteY143" fmla="*/ 1954530 h 3057525"/>
                  <a:gd name="connsiteX144" fmla="*/ 63818 w 333375"/>
                  <a:gd name="connsiteY144" fmla="*/ 1862138 h 3057525"/>
                  <a:gd name="connsiteX145" fmla="*/ 21908 w 333375"/>
                  <a:gd name="connsiteY145" fmla="*/ 2225993 h 3057525"/>
                  <a:gd name="connsiteX146" fmla="*/ 21908 w 333375"/>
                  <a:gd name="connsiteY146" fmla="*/ 2310765 h 3057525"/>
                  <a:gd name="connsiteX147" fmla="*/ 61913 w 333375"/>
                  <a:gd name="connsiteY147" fmla="*/ 2270760 h 3057525"/>
                  <a:gd name="connsiteX148" fmla="*/ 21908 w 333375"/>
                  <a:gd name="connsiteY148" fmla="*/ 2225993 h 3057525"/>
                  <a:gd name="connsiteX149" fmla="*/ 157163 w 333375"/>
                  <a:gd name="connsiteY149" fmla="*/ 242888 h 3057525"/>
                  <a:gd name="connsiteX150" fmla="*/ 195263 w 333375"/>
                  <a:gd name="connsiteY150" fmla="*/ 334328 h 3057525"/>
                  <a:gd name="connsiteX151" fmla="*/ 157163 w 333375"/>
                  <a:gd name="connsiteY151" fmla="*/ 242888 h 3057525"/>
                  <a:gd name="connsiteX152" fmla="*/ 268605 w 333375"/>
                  <a:gd name="connsiteY152" fmla="*/ 1861185 h 3057525"/>
                  <a:gd name="connsiteX153" fmla="*/ 268605 w 333375"/>
                  <a:gd name="connsiteY153" fmla="*/ 1953578 h 3057525"/>
                  <a:gd name="connsiteX154" fmla="*/ 312420 w 333375"/>
                  <a:gd name="connsiteY154" fmla="*/ 1953578 h 3057525"/>
                  <a:gd name="connsiteX155" fmla="*/ 312420 w 333375"/>
                  <a:gd name="connsiteY155" fmla="*/ 1861185 h 3057525"/>
                  <a:gd name="connsiteX156" fmla="*/ 268605 w 333375"/>
                  <a:gd name="connsiteY156" fmla="*/ 1861185 h 3057525"/>
                  <a:gd name="connsiteX157" fmla="*/ 90488 w 333375"/>
                  <a:gd name="connsiteY157" fmla="*/ 2223135 h 3057525"/>
                  <a:gd name="connsiteX158" fmla="*/ 90488 w 333375"/>
                  <a:gd name="connsiteY158" fmla="*/ 2312670 h 3057525"/>
                  <a:gd name="connsiteX159" fmla="*/ 242888 w 333375"/>
                  <a:gd name="connsiteY159" fmla="*/ 2312670 h 3057525"/>
                  <a:gd name="connsiteX160" fmla="*/ 242888 w 333375"/>
                  <a:gd name="connsiteY160" fmla="*/ 2223135 h 3057525"/>
                  <a:gd name="connsiteX161" fmla="*/ 90488 w 333375"/>
                  <a:gd name="connsiteY161" fmla="*/ 2223135 h 3057525"/>
                  <a:gd name="connsiteX162" fmla="*/ 126683 w 333375"/>
                  <a:gd name="connsiteY162" fmla="*/ 2436495 h 3057525"/>
                  <a:gd name="connsiteX163" fmla="*/ 126683 w 333375"/>
                  <a:gd name="connsiteY163" fmla="*/ 2336483 h 3057525"/>
                  <a:gd name="connsiteX164" fmla="*/ 90488 w 333375"/>
                  <a:gd name="connsiteY164" fmla="*/ 2346960 h 3057525"/>
                  <a:gd name="connsiteX165" fmla="*/ 88583 w 333375"/>
                  <a:gd name="connsiteY165" fmla="*/ 2436495 h 3057525"/>
                  <a:gd name="connsiteX166" fmla="*/ 126683 w 333375"/>
                  <a:gd name="connsiteY166" fmla="*/ 2436495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333375" h="3057525">
                    <a:moveTo>
                      <a:pt x="335280" y="3057525"/>
                    </a:moveTo>
                    <a:cubicBezTo>
                      <a:pt x="220980" y="3057525"/>
                      <a:pt x="112395" y="3057525"/>
                      <a:pt x="0" y="3057525"/>
                    </a:cubicBezTo>
                    <a:cubicBezTo>
                      <a:pt x="0" y="2040255"/>
                      <a:pt x="0" y="1022985"/>
                      <a:pt x="0" y="0"/>
                    </a:cubicBezTo>
                    <a:cubicBezTo>
                      <a:pt x="70485" y="74295"/>
                      <a:pt x="138113" y="144780"/>
                      <a:pt x="203835" y="217170"/>
                    </a:cubicBezTo>
                    <a:cubicBezTo>
                      <a:pt x="214313" y="229552"/>
                      <a:pt x="218123" y="251460"/>
                      <a:pt x="218123" y="269558"/>
                    </a:cubicBezTo>
                    <a:cubicBezTo>
                      <a:pt x="219075" y="442913"/>
                      <a:pt x="220028" y="615315"/>
                      <a:pt x="218123" y="788670"/>
                    </a:cubicBezTo>
                    <a:cubicBezTo>
                      <a:pt x="218123" y="822960"/>
                      <a:pt x="224790" y="850583"/>
                      <a:pt x="252413" y="870585"/>
                    </a:cubicBezTo>
                    <a:cubicBezTo>
                      <a:pt x="323850" y="922020"/>
                      <a:pt x="338138" y="989647"/>
                      <a:pt x="338138" y="1076325"/>
                    </a:cubicBezTo>
                    <a:cubicBezTo>
                      <a:pt x="334328" y="1717358"/>
                      <a:pt x="336233" y="2358390"/>
                      <a:pt x="336233" y="2999423"/>
                    </a:cubicBezTo>
                    <a:cubicBezTo>
                      <a:pt x="335280" y="3017520"/>
                      <a:pt x="335280" y="3036570"/>
                      <a:pt x="335280" y="3057525"/>
                    </a:cubicBezTo>
                    <a:close/>
                    <a:moveTo>
                      <a:pt x="58103" y="796290"/>
                    </a:moveTo>
                    <a:cubicBezTo>
                      <a:pt x="50483" y="782955"/>
                      <a:pt x="42863" y="768668"/>
                      <a:pt x="35243" y="755333"/>
                    </a:cubicBezTo>
                    <a:cubicBezTo>
                      <a:pt x="30480" y="760095"/>
                      <a:pt x="25718" y="763905"/>
                      <a:pt x="20955" y="768668"/>
                    </a:cubicBezTo>
                    <a:cubicBezTo>
                      <a:pt x="20955" y="873443"/>
                      <a:pt x="20955" y="979170"/>
                      <a:pt x="20955" y="1084898"/>
                    </a:cubicBezTo>
                    <a:cubicBezTo>
                      <a:pt x="45720" y="1084898"/>
                      <a:pt x="66675" y="1084898"/>
                      <a:pt x="91440" y="1084898"/>
                    </a:cubicBezTo>
                    <a:cubicBezTo>
                      <a:pt x="91440" y="999172"/>
                      <a:pt x="92393" y="915353"/>
                      <a:pt x="90488" y="832485"/>
                    </a:cubicBezTo>
                    <a:cubicBezTo>
                      <a:pt x="90488" y="822008"/>
                      <a:pt x="71438" y="811530"/>
                      <a:pt x="61913" y="801053"/>
                    </a:cubicBezTo>
                    <a:cubicBezTo>
                      <a:pt x="60008" y="799147"/>
                      <a:pt x="59055" y="798195"/>
                      <a:pt x="58103" y="796290"/>
                    </a:cubicBezTo>
                    <a:close/>
                    <a:moveTo>
                      <a:pt x="158115" y="875347"/>
                    </a:moveTo>
                    <a:lnTo>
                      <a:pt x="159068" y="877253"/>
                    </a:lnTo>
                    <a:cubicBezTo>
                      <a:pt x="145733" y="864870"/>
                      <a:pt x="133350" y="852488"/>
                      <a:pt x="116205" y="837247"/>
                    </a:cubicBezTo>
                    <a:cubicBezTo>
                      <a:pt x="116205" y="923925"/>
                      <a:pt x="116205" y="1003935"/>
                      <a:pt x="116205" y="1084898"/>
                    </a:cubicBezTo>
                    <a:cubicBezTo>
                      <a:pt x="149543" y="1084898"/>
                      <a:pt x="180023" y="1084898"/>
                      <a:pt x="215265" y="1084898"/>
                    </a:cubicBezTo>
                    <a:cubicBezTo>
                      <a:pt x="215265" y="1046797"/>
                      <a:pt x="212408" y="1010603"/>
                      <a:pt x="216218" y="975360"/>
                    </a:cubicBezTo>
                    <a:cubicBezTo>
                      <a:pt x="221933" y="925830"/>
                      <a:pt x="203835" y="893445"/>
                      <a:pt x="158115" y="875347"/>
                    </a:cubicBezTo>
                    <a:close/>
                    <a:moveTo>
                      <a:pt x="215265" y="1448753"/>
                    </a:moveTo>
                    <a:cubicBezTo>
                      <a:pt x="215265" y="1334453"/>
                      <a:pt x="215265" y="1225868"/>
                      <a:pt x="215265" y="1114425"/>
                    </a:cubicBezTo>
                    <a:cubicBezTo>
                      <a:pt x="180975" y="1114425"/>
                      <a:pt x="148590" y="1114425"/>
                      <a:pt x="118110" y="1114425"/>
                    </a:cubicBezTo>
                    <a:cubicBezTo>
                      <a:pt x="118110" y="1227773"/>
                      <a:pt x="118110" y="1338263"/>
                      <a:pt x="118110" y="1448753"/>
                    </a:cubicBezTo>
                    <a:cubicBezTo>
                      <a:pt x="151448" y="1448753"/>
                      <a:pt x="180975" y="1448753"/>
                      <a:pt x="215265" y="1448753"/>
                    </a:cubicBezTo>
                    <a:close/>
                    <a:moveTo>
                      <a:pt x="236220" y="1113473"/>
                    </a:moveTo>
                    <a:cubicBezTo>
                      <a:pt x="236220" y="1225868"/>
                      <a:pt x="236220" y="1337310"/>
                      <a:pt x="236220" y="1447800"/>
                    </a:cubicBezTo>
                    <a:cubicBezTo>
                      <a:pt x="263843" y="1447800"/>
                      <a:pt x="288608" y="1447800"/>
                      <a:pt x="313373" y="1447800"/>
                    </a:cubicBezTo>
                    <a:cubicBezTo>
                      <a:pt x="313373" y="1335405"/>
                      <a:pt x="313373" y="1224915"/>
                      <a:pt x="313373" y="1113473"/>
                    </a:cubicBezTo>
                    <a:cubicBezTo>
                      <a:pt x="286703" y="1113473"/>
                      <a:pt x="262890" y="1113473"/>
                      <a:pt x="236220" y="1113473"/>
                    </a:cubicBezTo>
                    <a:close/>
                    <a:moveTo>
                      <a:pt x="89535" y="1448753"/>
                    </a:moveTo>
                    <a:cubicBezTo>
                      <a:pt x="89535" y="1333500"/>
                      <a:pt x="89535" y="1223963"/>
                      <a:pt x="89535" y="1114425"/>
                    </a:cubicBezTo>
                    <a:cubicBezTo>
                      <a:pt x="63818" y="1114425"/>
                      <a:pt x="42863" y="1114425"/>
                      <a:pt x="20003" y="1114425"/>
                    </a:cubicBezTo>
                    <a:cubicBezTo>
                      <a:pt x="20003" y="1226820"/>
                      <a:pt x="20003" y="1337310"/>
                      <a:pt x="20003" y="1448753"/>
                    </a:cubicBezTo>
                    <a:cubicBezTo>
                      <a:pt x="44768" y="1448753"/>
                      <a:pt x="66675" y="1448753"/>
                      <a:pt x="89535" y="1448753"/>
                    </a:cubicBezTo>
                    <a:close/>
                    <a:moveTo>
                      <a:pt x="135255" y="742950"/>
                    </a:moveTo>
                    <a:cubicBezTo>
                      <a:pt x="135255" y="615315"/>
                      <a:pt x="135255" y="491490"/>
                      <a:pt x="135255" y="366713"/>
                    </a:cubicBezTo>
                    <a:cubicBezTo>
                      <a:pt x="115253" y="366713"/>
                      <a:pt x="98108" y="366713"/>
                      <a:pt x="76200" y="366713"/>
                    </a:cubicBezTo>
                    <a:cubicBezTo>
                      <a:pt x="76200" y="457200"/>
                      <a:pt x="80010" y="545783"/>
                      <a:pt x="75248" y="633413"/>
                    </a:cubicBezTo>
                    <a:cubicBezTo>
                      <a:pt x="71438" y="685800"/>
                      <a:pt x="94298" y="715328"/>
                      <a:pt x="135255" y="742950"/>
                    </a:cubicBezTo>
                    <a:close/>
                    <a:moveTo>
                      <a:pt x="154305" y="367665"/>
                    </a:moveTo>
                    <a:cubicBezTo>
                      <a:pt x="154305" y="497205"/>
                      <a:pt x="153353" y="625793"/>
                      <a:pt x="156210" y="753428"/>
                    </a:cubicBezTo>
                    <a:cubicBezTo>
                      <a:pt x="156210" y="770572"/>
                      <a:pt x="176213" y="787718"/>
                      <a:pt x="194310" y="816293"/>
                    </a:cubicBezTo>
                    <a:cubicBezTo>
                      <a:pt x="194310" y="656273"/>
                      <a:pt x="194310" y="511492"/>
                      <a:pt x="194310" y="365760"/>
                    </a:cubicBezTo>
                    <a:cubicBezTo>
                      <a:pt x="180023" y="365760"/>
                      <a:pt x="169545" y="366713"/>
                      <a:pt x="154305" y="367665"/>
                    </a:cubicBezTo>
                    <a:close/>
                    <a:moveTo>
                      <a:pt x="176213" y="1740218"/>
                    </a:moveTo>
                    <a:cubicBezTo>
                      <a:pt x="122873" y="1740218"/>
                      <a:pt x="71438" y="1740218"/>
                      <a:pt x="20955" y="1740218"/>
                    </a:cubicBezTo>
                    <a:cubicBezTo>
                      <a:pt x="20955" y="1774508"/>
                      <a:pt x="20955" y="1804988"/>
                      <a:pt x="20955" y="1836420"/>
                    </a:cubicBezTo>
                    <a:cubicBezTo>
                      <a:pt x="74295" y="1836420"/>
                      <a:pt x="124778" y="1836420"/>
                      <a:pt x="176213" y="1836420"/>
                    </a:cubicBezTo>
                    <a:cubicBezTo>
                      <a:pt x="176213" y="1803083"/>
                      <a:pt x="176213" y="1772603"/>
                      <a:pt x="176213" y="1740218"/>
                    </a:cubicBezTo>
                    <a:close/>
                    <a:moveTo>
                      <a:pt x="155258" y="1618298"/>
                    </a:moveTo>
                    <a:cubicBezTo>
                      <a:pt x="155258" y="1651635"/>
                      <a:pt x="155258" y="1682115"/>
                      <a:pt x="155258" y="1713548"/>
                    </a:cubicBezTo>
                    <a:cubicBezTo>
                      <a:pt x="209550" y="1713548"/>
                      <a:pt x="260985" y="1713548"/>
                      <a:pt x="311468" y="1713548"/>
                    </a:cubicBezTo>
                    <a:cubicBezTo>
                      <a:pt x="311468" y="1679258"/>
                      <a:pt x="311468" y="1648778"/>
                      <a:pt x="311468" y="1618298"/>
                    </a:cubicBezTo>
                    <a:cubicBezTo>
                      <a:pt x="257175" y="1618298"/>
                      <a:pt x="207645" y="1618298"/>
                      <a:pt x="155258" y="1618298"/>
                    </a:cubicBezTo>
                    <a:close/>
                    <a:moveTo>
                      <a:pt x="87630" y="1595438"/>
                    </a:moveTo>
                    <a:cubicBezTo>
                      <a:pt x="140970" y="1595438"/>
                      <a:pt x="191453" y="1595438"/>
                      <a:pt x="243840" y="1595438"/>
                    </a:cubicBezTo>
                    <a:cubicBezTo>
                      <a:pt x="243840" y="1563053"/>
                      <a:pt x="243840" y="1531620"/>
                      <a:pt x="243840" y="1501140"/>
                    </a:cubicBezTo>
                    <a:cubicBezTo>
                      <a:pt x="190500" y="1501140"/>
                      <a:pt x="139065" y="1501140"/>
                      <a:pt x="87630" y="1501140"/>
                    </a:cubicBezTo>
                    <a:cubicBezTo>
                      <a:pt x="87630" y="1533525"/>
                      <a:pt x="87630" y="1563053"/>
                      <a:pt x="87630" y="1595438"/>
                    </a:cubicBezTo>
                    <a:close/>
                    <a:moveTo>
                      <a:pt x="244793" y="1861185"/>
                    </a:moveTo>
                    <a:cubicBezTo>
                      <a:pt x="190500" y="1861185"/>
                      <a:pt x="140970" y="1861185"/>
                      <a:pt x="89535" y="1861185"/>
                    </a:cubicBezTo>
                    <a:cubicBezTo>
                      <a:pt x="89535" y="1894523"/>
                      <a:pt x="89535" y="1924050"/>
                      <a:pt x="89535" y="1955482"/>
                    </a:cubicBezTo>
                    <a:cubicBezTo>
                      <a:pt x="142875" y="1955482"/>
                      <a:pt x="192405" y="1955482"/>
                      <a:pt x="244793" y="1955482"/>
                    </a:cubicBezTo>
                    <a:cubicBezTo>
                      <a:pt x="244793" y="1924050"/>
                      <a:pt x="244793" y="1894523"/>
                      <a:pt x="244793" y="1861185"/>
                    </a:cubicBezTo>
                    <a:close/>
                    <a:moveTo>
                      <a:pt x="40958" y="659130"/>
                    </a:moveTo>
                    <a:cubicBezTo>
                      <a:pt x="44768" y="657225"/>
                      <a:pt x="48578" y="654368"/>
                      <a:pt x="53340" y="652463"/>
                    </a:cubicBezTo>
                    <a:cubicBezTo>
                      <a:pt x="53340" y="558165"/>
                      <a:pt x="53340" y="463867"/>
                      <a:pt x="53340" y="369570"/>
                    </a:cubicBezTo>
                    <a:cubicBezTo>
                      <a:pt x="22860" y="357188"/>
                      <a:pt x="17145" y="371475"/>
                      <a:pt x="17145" y="396240"/>
                    </a:cubicBezTo>
                    <a:cubicBezTo>
                      <a:pt x="18098" y="463867"/>
                      <a:pt x="15240" y="531495"/>
                      <a:pt x="18098" y="599123"/>
                    </a:cubicBezTo>
                    <a:cubicBezTo>
                      <a:pt x="19050" y="620078"/>
                      <a:pt x="33338" y="640080"/>
                      <a:pt x="40958" y="659130"/>
                    </a:cubicBezTo>
                    <a:close/>
                    <a:moveTo>
                      <a:pt x="178118" y="2103120"/>
                    </a:moveTo>
                    <a:cubicBezTo>
                      <a:pt x="121920" y="2103120"/>
                      <a:pt x="71438" y="2103120"/>
                      <a:pt x="21908" y="2103120"/>
                    </a:cubicBezTo>
                    <a:cubicBezTo>
                      <a:pt x="21908" y="2136458"/>
                      <a:pt x="21908" y="2165985"/>
                      <a:pt x="21908" y="2197418"/>
                    </a:cubicBezTo>
                    <a:cubicBezTo>
                      <a:pt x="74295" y="2197418"/>
                      <a:pt x="123825" y="2197418"/>
                      <a:pt x="175260" y="2197418"/>
                    </a:cubicBezTo>
                    <a:cubicBezTo>
                      <a:pt x="176213" y="2189798"/>
                      <a:pt x="178118" y="2183130"/>
                      <a:pt x="178118" y="2177415"/>
                    </a:cubicBezTo>
                    <a:cubicBezTo>
                      <a:pt x="178118" y="2153603"/>
                      <a:pt x="178118" y="2129790"/>
                      <a:pt x="178118" y="2103120"/>
                    </a:cubicBezTo>
                    <a:close/>
                    <a:moveTo>
                      <a:pt x="313373" y="1086803"/>
                    </a:moveTo>
                    <a:cubicBezTo>
                      <a:pt x="320993" y="989647"/>
                      <a:pt x="316230" y="981075"/>
                      <a:pt x="238125" y="942022"/>
                    </a:cubicBezTo>
                    <a:cubicBezTo>
                      <a:pt x="238125" y="989647"/>
                      <a:pt x="238125" y="1037272"/>
                      <a:pt x="238125" y="1086803"/>
                    </a:cubicBezTo>
                    <a:cubicBezTo>
                      <a:pt x="263843" y="1086803"/>
                      <a:pt x="287655" y="1086803"/>
                      <a:pt x="313373" y="1086803"/>
                    </a:cubicBezTo>
                    <a:close/>
                    <a:moveTo>
                      <a:pt x="133350" y="339090"/>
                    </a:moveTo>
                    <a:cubicBezTo>
                      <a:pt x="146685" y="225742"/>
                      <a:pt x="140018" y="207645"/>
                      <a:pt x="79058" y="186690"/>
                    </a:cubicBezTo>
                    <a:cubicBezTo>
                      <a:pt x="79058" y="236220"/>
                      <a:pt x="79058" y="286703"/>
                      <a:pt x="79058" y="339090"/>
                    </a:cubicBezTo>
                    <a:cubicBezTo>
                      <a:pt x="97155" y="339090"/>
                      <a:pt x="113348" y="339090"/>
                      <a:pt x="133350" y="339090"/>
                    </a:cubicBezTo>
                    <a:close/>
                    <a:moveTo>
                      <a:pt x="33338" y="140970"/>
                    </a:moveTo>
                    <a:cubicBezTo>
                      <a:pt x="28575" y="141923"/>
                      <a:pt x="23813" y="142875"/>
                      <a:pt x="20003" y="142875"/>
                    </a:cubicBezTo>
                    <a:cubicBezTo>
                      <a:pt x="20003" y="207645"/>
                      <a:pt x="20003" y="271463"/>
                      <a:pt x="20003" y="346710"/>
                    </a:cubicBezTo>
                    <a:cubicBezTo>
                      <a:pt x="35243" y="337185"/>
                      <a:pt x="53340" y="330517"/>
                      <a:pt x="52388" y="325755"/>
                    </a:cubicBezTo>
                    <a:cubicBezTo>
                      <a:pt x="44768" y="263842"/>
                      <a:pt x="75248" y="197167"/>
                      <a:pt x="33338" y="140970"/>
                    </a:cubicBezTo>
                    <a:close/>
                    <a:moveTo>
                      <a:pt x="130493" y="1713548"/>
                    </a:moveTo>
                    <a:cubicBezTo>
                      <a:pt x="130493" y="1678305"/>
                      <a:pt x="130493" y="1647825"/>
                      <a:pt x="130493" y="1614488"/>
                    </a:cubicBezTo>
                    <a:cubicBezTo>
                      <a:pt x="113348" y="1616393"/>
                      <a:pt x="100013" y="1618298"/>
                      <a:pt x="87630" y="1619250"/>
                    </a:cubicBezTo>
                    <a:cubicBezTo>
                      <a:pt x="87630" y="1652588"/>
                      <a:pt x="87630" y="1682115"/>
                      <a:pt x="87630" y="1713548"/>
                    </a:cubicBezTo>
                    <a:cubicBezTo>
                      <a:pt x="101918" y="1713548"/>
                      <a:pt x="115253" y="1713548"/>
                      <a:pt x="130493" y="1713548"/>
                    </a:cubicBezTo>
                    <a:close/>
                    <a:moveTo>
                      <a:pt x="312420" y="2099310"/>
                    </a:moveTo>
                    <a:cubicBezTo>
                      <a:pt x="295275" y="2101215"/>
                      <a:pt x="281940" y="2102168"/>
                      <a:pt x="269558" y="2103120"/>
                    </a:cubicBezTo>
                    <a:cubicBezTo>
                      <a:pt x="269558" y="2136458"/>
                      <a:pt x="269558" y="2165985"/>
                      <a:pt x="269558" y="2196465"/>
                    </a:cubicBezTo>
                    <a:cubicBezTo>
                      <a:pt x="284798" y="2196465"/>
                      <a:pt x="297180" y="2196465"/>
                      <a:pt x="312420" y="2196465"/>
                    </a:cubicBezTo>
                    <a:cubicBezTo>
                      <a:pt x="312420" y="2164080"/>
                      <a:pt x="312420" y="2135505"/>
                      <a:pt x="312420" y="2099310"/>
                    </a:cubicBezTo>
                    <a:close/>
                    <a:moveTo>
                      <a:pt x="244793" y="1975485"/>
                    </a:moveTo>
                    <a:cubicBezTo>
                      <a:pt x="226695" y="1977390"/>
                      <a:pt x="213360" y="1979295"/>
                      <a:pt x="200978" y="1980248"/>
                    </a:cubicBezTo>
                    <a:cubicBezTo>
                      <a:pt x="200978" y="2013585"/>
                      <a:pt x="200978" y="2043113"/>
                      <a:pt x="200978" y="2073593"/>
                    </a:cubicBezTo>
                    <a:cubicBezTo>
                      <a:pt x="217170" y="2073593"/>
                      <a:pt x="230505" y="2073593"/>
                      <a:pt x="244793" y="2073593"/>
                    </a:cubicBezTo>
                    <a:cubicBezTo>
                      <a:pt x="244793" y="2042160"/>
                      <a:pt x="244793" y="2012632"/>
                      <a:pt x="244793" y="1975485"/>
                    </a:cubicBezTo>
                    <a:close/>
                    <a:moveTo>
                      <a:pt x="202883" y="2101215"/>
                    </a:moveTo>
                    <a:cubicBezTo>
                      <a:pt x="202883" y="2135505"/>
                      <a:pt x="202883" y="2165985"/>
                      <a:pt x="202883" y="2196465"/>
                    </a:cubicBezTo>
                    <a:cubicBezTo>
                      <a:pt x="218123" y="2196465"/>
                      <a:pt x="229553" y="2196465"/>
                      <a:pt x="243840" y="2196465"/>
                    </a:cubicBezTo>
                    <a:cubicBezTo>
                      <a:pt x="243840" y="2164080"/>
                      <a:pt x="243840" y="2132648"/>
                      <a:pt x="243840" y="2101215"/>
                    </a:cubicBezTo>
                    <a:cubicBezTo>
                      <a:pt x="229553" y="2101215"/>
                      <a:pt x="218123" y="2101215"/>
                      <a:pt x="202883" y="2101215"/>
                    </a:cubicBezTo>
                    <a:close/>
                    <a:moveTo>
                      <a:pt x="270510" y="1979295"/>
                    </a:moveTo>
                    <a:cubicBezTo>
                      <a:pt x="270510" y="2014538"/>
                      <a:pt x="270510" y="2045018"/>
                      <a:pt x="270510" y="2078355"/>
                    </a:cubicBezTo>
                    <a:cubicBezTo>
                      <a:pt x="287655" y="2076450"/>
                      <a:pt x="300038" y="2075498"/>
                      <a:pt x="312420" y="2073593"/>
                    </a:cubicBezTo>
                    <a:cubicBezTo>
                      <a:pt x="312420" y="2039303"/>
                      <a:pt x="312420" y="2009775"/>
                      <a:pt x="312420" y="1979295"/>
                    </a:cubicBezTo>
                    <a:cubicBezTo>
                      <a:pt x="297180" y="1979295"/>
                      <a:pt x="284798" y="1979295"/>
                      <a:pt x="270510" y="1979295"/>
                    </a:cubicBezTo>
                    <a:close/>
                    <a:moveTo>
                      <a:pt x="313373" y="1741170"/>
                    </a:moveTo>
                    <a:cubicBezTo>
                      <a:pt x="296228" y="1741170"/>
                      <a:pt x="281940" y="1741170"/>
                      <a:pt x="268605" y="1741170"/>
                    </a:cubicBezTo>
                    <a:cubicBezTo>
                      <a:pt x="268605" y="1774508"/>
                      <a:pt x="268605" y="1804988"/>
                      <a:pt x="268605" y="1836420"/>
                    </a:cubicBezTo>
                    <a:cubicBezTo>
                      <a:pt x="283845" y="1836420"/>
                      <a:pt x="297180" y="1836420"/>
                      <a:pt x="313373" y="1836420"/>
                    </a:cubicBezTo>
                    <a:cubicBezTo>
                      <a:pt x="313373" y="1803083"/>
                      <a:pt x="313373" y="1772603"/>
                      <a:pt x="313373" y="1741170"/>
                    </a:cubicBezTo>
                    <a:close/>
                    <a:moveTo>
                      <a:pt x="268605" y="1499235"/>
                    </a:moveTo>
                    <a:cubicBezTo>
                      <a:pt x="268605" y="1533525"/>
                      <a:pt x="268605" y="1564005"/>
                      <a:pt x="268605" y="1594485"/>
                    </a:cubicBezTo>
                    <a:cubicBezTo>
                      <a:pt x="284798" y="1594485"/>
                      <a:pt x="298133" y="1594485"/>
                      <a:pt x="312420" y="1594485"/>
                    </a:cubicBezTo>
                    <a:cubicBezTo>
                      <a:pt x="312420" y="1561148"/>
                      <a:pt x="312420" y="1530668"/>
                      <a:pt x="312420" y="1499235"/>
                    </a:cubicBezTo>
                    <a:cubicBezTo>
                      <a:pt x="298133" y="1499235"/>
                      <a:pt x="285750" y="1499235"/>
                      <a:pt x="268605" y="1499235"/>
                    </a:cubicBezTo>
                    <a:close/>
                    <a:moveTo>
                      <a:pt x="62865" y="1595438"/>
                    </a:moveTo>
                    <a:cubicBezTo>
                      <a:pt x="62865" y="1561148"/>
                      <a:pt x="62865" y="1531620"/>
                      <a:pt x="62865" y="1500188"/>
                    </a:cubicBezTo>
                    <a:cubicBezTo>
                      <a:pt x="47625" y="1500188"/>
                      <a:pt x="34290" y="1500188"/>
                      <a:pt x="20003" y="1500188"/>
                    </a:cubicBezTo>
                    <a:cubicBezTo>
                      <a:pt x="20003" y="1533525"/>
                      <a:pt x="20003" y="1564005"/>
                      <a:pt x="20003" y="1595438"/>
                    </a:cubicBezTo>
                    <a:cubicBezTo>
                      <a:pt x="36195" y="1595438"/>
                      <a:pt x="47625" y="1595438"/>
                      <a:pt x="62865" y="1595438"/>
                    </a:cubicBezTo>
                    <a:close/>
                    <a:moveTo>
                      <a:pt x="157163" y="2435543"/>
                    </a:moveTo>
                    <a:cubicBezTo>
                      <a:pt x="210503" y="2435543"/>
                      <a:pt x="258128" y="2435543"/>
                      <a:pt x="308610" y="2435543"/>
                    </a:cubicBezTo>
                    <a:cubicBezTo>
                      <a:pt x="308610" y="2402205"/>
                      <a:pt x="308610" y="2372678"/>
                      <a:pt x="308610" y="2342198"/>
                    </a:cubicBezTo>
                    <a:cubicBezTo>
                      <a:pt x="256223" y="2342198"/>
                      <a:pt x="208598" y="2342198"/>
                      <a:pt x="157163" y="2342198"/>
                    </a:cubicBezTo>
                    <a:cubicBezTo>
                      <a:pt x="157163" y="2373630"/>
                      <a:pt x="157163" y="2403158"/>
                      <a:pt x="157163" y="2435543"/>
                    </a:cubicBezTo>
                    <a:close/>
                    <a:moveTo>
                      <a:pt x="63818" y="1862138"/>
                    </a:moveTo>
                    <a:cubicBezTo>
                      <a:pt x="46673" y="1862138"/>
                      <a:pt x="34290" y="1862138"/>
                      <a:pt x="20003" y="1862138"/>
                    </a:cubicBezTo>
                    <a:cubicBezTo>
                      <a:pt x="20003" y="1894523"/>
                      <a:pt x="20003" y="1924050"/>
                      <a:pt x="20003" y="1954530"/>
                    </a:cubicBezTo>
                    <a:cubicBezTo>
                      <a:pt x="35243" y="1954530"/>
                      <a:pt x="48578" y="1954530"/>
                      <a:pt x="63818" y="1954530"/>
                    </a:cubicBezTo>
                    <a:cubicBezTo>
                      <a:pt x="63818" y="1923098"/>
                      <a:pt x="63818" y="1895475"/>
                      <a:pt x="63818" y="1862138"/>
                    </a:cubicBezTo>
                    <a:close/>
                    <a:moveTo>
                      <a:pt x="21908" y="2225993"/>
                    </a:moveTo>
                    <a:cubicBezTo>
                      <a:pt x="21908" y="2253615"/>
                      <a:pt x="21908" y="2282190"/>
                      <a:pt x="21908" y="2310765"/>
                    </a:cubicBezTo>
                    <a:cubicBezTo>
                      <a:pt x="63818" y="2324100"/>
                      <a:pt x="62865" y="2297430"/>
                      <a:pt x="61913" y="2270760"/>
                    </a:cubicBezTo>
                    <a:cubicBezTo>
                      <a:pt x="61913" y="2245995"/>
                      <a:pt x="72390" y="2212658"/>
                      <a:pt x="21908" y="2225993"/>
                    </a:cubicBezTo>
                    <a:close/>
                    <a:moveTo>
                      <a:pt x="157163" y="242888"/>
                    </a:moveTo>
                    <a:cubicBezTo>
                      <a:pt x="151448" y="340995"/>
                      <a:pt x="151448" y="340995"/>
                      <a:pt x="195263" y="334328"/>
                    </a:cubicBezTo>
                    <a:cubicBezTo>
                      <a:pt x="193358" y="300990"/>
                      <a:pt x="211455" y="260033"/>
                      <a:pt x="157163" y="242888"/>
                    </a:cubicBezTo>
                    <a:close/>
                    <a:moveTo>
                      <a:pt x="268605" y="1861185"/>
                    </a:moveTo>
                    <a:cubicBezTo>
                      <a:pt x="268605" y="1892618"/>
                      <a:pt x="268605" y="1922145"/>
                      <a:pt x="268605" y="1953578"/>
                    </a:cubicBezTo>
                    <a:cubicBezTo>
                      <a:pt x="283845" y="1953578"/>
                      <a:pt x="297180" y="1953578"/>
                      <a:pt x="312420" y="1953578"/>
                    </a:cubicBezTo>
                    <a:cubicBezTo>
                      <a:pt x="312420" y="1922145"/>
                      <a:pt x="312420" y="1892618"/>
                      <a:pt x="312420" y="1861185"/>
                    </a:cubicBezTo>
                    <a:cubicBezTo>
                      <a:pt x="297180" y="1861185"/>
                      <a:pt x="283845" y="1861185"/>
                      <a:pt x="268605" y="1861185"/>
                    </a:cubicBezTo>
                    <a:close/>
                    <a:moveTo>
                      <a:pt x="90488" y="2223135"/>
                    </a:moveTo>
                    <a:cubicBezTo>
                      <a:pt x="90488" y="2255520"/>
                      <a:pt x="90488" y="2283143"/>
                      <a:pt x="90488" y="2312670"/>
                    </a:cubicBezTo>
                    <a:cubicBezTo>
                      <a:pt x="142875" y="2312670"/>
                      <a:pt x="192405" y="2312670"/>
                      <a:pt x="242888" y="2312670"/>
                    </a:cubicBezTo>
                    <a:cubicBezTo>
                      <a:pt x="242888" y="2281238"/>
                      <a:pt x="242888" y="2252663"/>
                      <a:pt x="242888" y="2223135"/>
                    </a:cubicBezTo>
                    <a:cubicBezTo>
                      <a:pt x="190500" y="2223135"/>
                      <a:pt x="141923" y="2223135"/>
                      <a:pt x="90488" y="2223135"/>
                    </a:cubicBezTo>
                    <a:close/>
                    <a:moveTo>
                      <a:pt x="126683" y="2436495"/>
                    </a:moveTo>
                    <a:cubicBezTo>
                      <a:pt x="126683" y="2402205"/>
                      <a:pt x="126683" y="2371725"/>
                      <a:pt x="126683" y="2336483"/>
                    </a:cubicBezTo>
                    <a:cubicBezTo>
                      <a:pt x="111443" y="2341245"/>
                      <a:pt x="90488" y="2343150"/>
                      <a:pt x="90488" y="2346960"/>
                    </a:cubicBezTo>
                    <a:cubicBezTo>
                      <a:pt x="87630" y="2376488"/>
                      <a:pt x="88583" y="2405063"/>
                      <a:pt x="88583" y="2436495"/>
                    </a:cubicBezTo>
                    <a:cubicBezTo>
                      <a:pt x="102870" y="2436495"/>
                      <a:pt x="113348" y="2436495"/>
                      <a:pt x="126683" y="243649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E88F116D-678E-462D-A939-11E70806ECD2}"/>
                  </a:ext>
                </a:extLst>
              </p:cNvPr>
              <p:cNvSpPr/>
              <p:nvPr/>
            </p:nvSpPr>
            <p:spPr>
              <a:xfrm>
                <a:off x="4641190" y="1423862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7054324E-AF3A-4641-8830-AE9254D8E4D0}"/>
                  </a:ext>
                </a:extLst>
              </p:cNvPr>
              <p:cNvSpPr/>
              <p:nvPr/>
            </p:nvSpPr>
            <p:spPr>
              <a:xfrm>
                <a:off x="7034837" y="2159409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4" name="Freeform: Shape 88">
                <a:extLst>
                  <a:ext uri="{FF2B5EF4-FFF2-40B4-BE49-F238E27FC236}">
                    <a16:creationId xmlns:a16="http://schemas.microsoft.com/office/drawing/2014/main" xmlns="" id="{C1F8EC46-9786-4A47-94FA-A1609922FB85}"/>
                  </a:ext>
                </a:extLst>
              </p:cNvPr>
              <p:cNvSpPr/>
              <p:nvPr/>
            </p:nvSpPr>
            <p:spPr>
              <a:xfrm>
                <a:off x="7336235" y="2262006"/>
                <a:ext cx="427135" cy="1492845"/>
              </a:xfrm>
              <a:custGeom>
                <a:avLst/>
                <a:gdLst>
                  <a:gd name="connsiteX0" fmla="*/ 342995 w 577665"/>
                  <a:gd name="connsiteY0" fmla="*/ 1531565 h 1976576"/>
                  <a:gd name="connsiteX1" fmla="*/ 342995 w 577665"/>
                  <a:gd name="connsiteY1" fmla="*/ 1585857 h 1976576"/>
                  <a:gd name="connsiteX2" fmla="*/ 451295 w 577665"/>
                  <a:gd name="connsiteY2" fmla="*/ 1585857 h 1976576"/>
                  <a:gd name="connsiteX3" fmla="*/ 451295 w 577665"/>
                  <a:gd name="connsiteY3" fmla="*/ 1531565 h 1976576"/>
                  <a:gd name="connsiteX4" fmla="*/ 126370 w 577665"/>
                  <a:gd name="connsiteY4" fmla="*/ 1526871 h 1976576"/>
                  <a:gd name="connsiteX5" fmla="*/ 126370 w 577665"/>
                  <a:gd name="connsiteY5" fmla="*/ 1581163 h 1976576"/>
                  <a:gd name="connsiteX6" fmla="*/ 234670 w 577665"/>
                  <a:gd name="connsiteY6" fmla="*/ 1581163 h 1976576"/>
                  <a:gd name="connsiteX7" fmla="*/ 234670 w 577665"/>
                  <a:gd name="connsiteY7" fmla="*/ 1526871 h 1976576"/>
                  <a:gd name="connsiteX8" fmla="*/ 342995 w 577665"/>
                  <a:gd name="connsiteY8" fmla="*/ 1409581 h 1976576"/>
                  <a:gd name="connsiteX9" fmla="*/ 342995 w 577665"/>
                  <a:gd name="connsiteY9" fmla="*/ 1463873 h 1976576"/>
                  <a:gd name="connsiteX10" fmla="*/ 451295 w 577665"/>
                  <a:gd name="connsiteY10" fmla="*/ 1463873 h 1976576"/>
                  <a:gd name="connsiteX11" fmla="*/ 451295 w 577665"/>
                  <a:gd name="connsiteY11" fmla="*/ 1409581 h 1976576"/>
                  <a:gd name="connsiteX12" fmla="*/ 126370 w 577665"/>
                  <a:gd name="connsiteY12" fmla="*/ 1404887 h 1976576"/>
                  <a:gd name="connsiteX13" fmla="*/ 126370 w 577665"/>
                  <a:gd name="connsiteY13" fmla="*/ 1459180 h 1976576"/>
                  <a:gd name="connsiteX14" fmla="*/ 234670 w 577665"/>
                  <a:gd name="connsiteY14" fmla="*/ 1459180 h 1976576"/>
                  <a:gd name="connsiteX15" fmla="*/ 234670 w 577665"/>
                  <a:gd name="connsiteY15" fmla="*/ 1404887 h 1976576"/>
                  <a:gd name="connsiteX16" fmla="*/ 342995 w 577665"/>
                  <a:gd name="connsiteY16" fmla="*/ 1287599 h 1976576"/>
                  <a:gd name="connsiteX17" fmla="*/ 342995 w 577665"/>
                  <a:gd name="connsiteY17" fmla="*/ 1341892 h 1976576"/>
                  <a:gd name="connsiteX18" fmla="*/ 451295 w 577665"/>
                  <a:gd name="connsiteY18" fmla="*/ 1341892 h 1976576"/>
                  <a:gd name="connsiteX19" fmla="*/ 451295 w 577665"/>
                  <a:gd name="connsiteY19" fmla="*/ 1287599 h 1976576"/>
                  <a:gd name="connsiteX20" fmla="*/ 126370 w 577665"/>
                  <a:gd name="connsiteY20" fmla="*/ 1282905 h 1976576"/>
                  <a:gd name="connsiteX21" fmla="*/ 126370 w 577665"/>
                  <a:gd name="connsiteY21" fmla="*/ 1337198 h 1976576"/>
                  <a:gd name="connsiteX22" fmla="*/ 234670 w 577665"/>
                  <a:gd name="connsiteY22" fmla="*/ 1337198 h 1976576"/>
                  <a:gd name="connsiteX23" fmla="*/ 234670 w 577665"/>
                  <a:gd name="connsiteY23" fmla="*/ 1282905 h 1976576"/>
                  <a:gd name="connsiteX24" fmla="*/ 342995 w 577665"/>
                  <a:gd name="connsiteY24" fmla="*/ 1165617 h 1976576"/>
                  <a:gd name="connsiteX25" fmla="*/ 342995 w 577665"/>
                  <a:gd name="connsiteY25" fmla="*/ 1219910 h 1976576"/>
                  <a:gd name="connsiteX26" fmla="*/ 451295 w 577665"/>
                  <a:gd name="connsiteY26" fmla="*/ 1219910 h 1976576"/>
                  <a:gd name="connsiteX27" fmla="*/ 451295 w 577665"/>
                  <a:gd name="connsiteY27" fmla="*/ 1165617 h 1976576"/>
                  <a:gd name="connsiteX28" fmla="*/ 126370 w 577665"/>
                  <a:gd name="connsiteY28" fmla="*/ 1160924 h 1976576"/>
                  <a:gd name="connsiteX29" fmla="*/ 126370 w 577665"/>
                  <a:gd name="connsiteY29" fmla="*/ 1215216 h 1976576"/>
                  <a:gd name="connsiteX30" fmla="*/ 234670 w 577665"/>
                  <a:gd name="connsiteY30" fmla="*/ 1215216 h 1976576"/>
                  <a:gd name="connsiteX31" fmla="*/ 234670 w 577665"/>
                  <a:gd name="connsiteY31" fmla="*/ 1160924 h 1976576"/>
                  <a:gd name="connsiteX32" fmla="*/ 342995 w 577665"/>
                  <a:gd name="connsiteY32" fmla="*/ 1043636 h 1976576"/>
                  <a:gd name="connsiteX33" fmla="*/ 342995 w 577665"/>
                  <a:gd name="connsiteY33" fmla="*/ 1097928 h 1976576"/>
                  <a:gd name="connsiteX34" fmla="*/ 451295 w 577665"/>
                  <a:gd name="connsiteY34" fmla="*/ 1097928 h 1976576"/>
                  <a:gd name="connsiteX35" fmla="*/ 451295 w 577665"/>
                  <a:gd name="connsiteY35" fmla="*/ 1043636 h 1976576"/>
                  <a:gd name="connsiteX36" fmla="*/ 126370 w 577665"/>
                  <a:gd name="connsiteY36" fmla="*/ 1038942 h 1976576"/>
                  <a:gd name="connsiteX37" fmla="*/ 126370 w 577665"/>
                  <a:gd name="connsiteY37" fmla="*/ 1093234 h 1976576"/>
                  <a:gd name="connsiteX38" fmla="*/ 234670 w 577665"/>
                  <a:gd name="connsiteY38" fmla="*/ 1093234 h 1976576"/>
                  <a:gd name="connsiteX39" fmla="*/ 234670 w 577665"/>
                  <a:gd name="connsiteY39" fmla="*/ 1038942 h 1976576"/>
                  <a:gd name="connsiteX40" fmla="*/ 342995 w 577665"/>
                  <a:gd name="connsiteY40" fmla="*/ 921654 h 1976576"/>
                  <a:gd name="connsiteX41" fmla="*/ 342995 w 577665"/>
                  <a:gd name="connsiteY41" fmla="*/ 975946 h 1976576"/>
                  <a:gd name="connsiteX42" fmla="*/ 451295 w 577665"/>
                  <a:gd name="connsiteY42" fmla="*/ 975946 h 1976576"/>
                  <a:gd name="connsiteX43" fmla="*/ 451295 w 577665"/>
                  <a:gd name="connsiteY43" fmla="*/ 921654 h 1976576"/>
                  <a:gd name="connsiteX44" fmla="*/ 126370 w 577665"/>
                  <a:gd name="connsiteY44" fmla="*/ 916960 h 1976576"/>
                  <a:gd name="connsiteX45" fmla="*/ 126370 w 577665"/>
                  <a:gd name="connsiteY45" fmla="*/ 971252 h 1976576"/>
                  <a:gd name="connsiteX46" fmla="*/ 234670 w 577665"/>
                  <a:gd name="connsiteY46" fmla="*/ 971252 h 1976576"/>
                  <a:gd name="connsiteX47" fmla="*/ 234670 w 577665"/>
                  <a:gd name="connsiteY47" fmla="*/ 916960 h 1976576"/>
                  <a:gd name="connsiteX48" fmla="*/ 342995 w 577665"/>
                  <a:gd name="connsiteY48" fmla="*/ 799672 h 1976576"/>
                  <a:gd name="connsiteX49" fmla="*/ 342995 w 577665"/>
                  <a:gd name="connsiteY49" fmla="*/ 853964 h 1976576"/>
                  <a:gd name="connsiteX50" fmla="*/ 451295 w 577665"/>
                  <a:gd name="connsiteY50" fmla="*/ 853964 h 1976576"/>
                  <a:gd name="connsiteX51" fmla="*/ 451295 w 577665"/>
                  <a:gd name="connsiteY51" fmla="*/ 799672 h 1976576"/>
                  <a:gd name="connsiteX52" fmla="*/ 126370 w 577665"/>
                  <a:gd name="connsiteY52" fmla="*/ 794978 h 1976576"/>
                  <a:gd name="connsiteX53" fmla="*/ 126370 w 577665"/>
                  <a:gd name="connsiteY53" fmla="*/ 849270 h 1976576"/>
                  <a:gd name="connsiteX54" fmla="*/ 234670 w 577665"/>
                  <a:gd name="connsiteY54" fmla="*/ 849270 h 1976576"/>
                  <a:gd name="connsiteX55" fmla="*/ 234670 w 577665"/>
                  <a:gd name="connsiteY55" fmla="*/ 794978 h 1976576"/>
                  <a:gd name="connsiteX56" fmla="*/ 342995 w 577665"/>
                  <a:gd name="connsiteY56" fmla="*/ 677690 h 1976576"/>
                  <a:gd name="connsiteX57" fmla="*/ 342995 w 577665"/>
                  <a:gd name="connsiteY57" fmla="*/ 731982 h 1976576"/>
                  <a:gd name="connsiteX58" fmla="*/ 451295 w 577665"/>
                  <a:gd name="connsiteY58" fmla="*/ 731982 h 1976576"/>
                  <a:gd name="connsiteX59" fmla="*/ 451295 w 577665"/>
                  <a:gd name="connsiteY59" fmla="*/ 677690 h 1976576"/>
                  <a:gd name="connsiteX60" fmla="*/ 126370 w 577665"/>
                  <a:gd name="connsiteY60" fmla="*/ 672996 h 1976576"/>
                  <a:gd name="connsiteX61" fmla="*/ 126370 w 577665"/>
                  <a:gd name="connsiteY61" fmla="*/ 727289 h 1976576"/>
                  <a:gd name="connsiteX62" fmla="*/ 234670 w 577665"/>
                  <a:gd name="connsiteY62" fmla="*/ 727289 h 1976576"/>
                  <a:gd name="connsiteX63" fmla="*/ 234670 w 577665"/>
                  <a:gd name="connsiteY63" fmla="*/ 672996 h 1976576"/>
                  <a:gd name="connsiteX64" fmla="*/ 342995 w 577665"/>
                  <a:gd name="connsiteY64" fmla="*/ 555708 h 1976576"/>
                  <a:gd name="connsiteX65" fmla="*/ 342995 w 577665"/>
                  <a:gd name="connsiteY65" fmla="*/ 610000 h 1976576"/>
                  <a:gd name="connsiteX66" fmla="*/ 451295 w 577665"/>
                  <a:gd name="connsiteY66" fmla="*/ 610000 h 1976576"/>
                  <a:gd name="connsiteX67" fmla="*/ 451295 w 577665"/>
                  <a:gd name="connsiteY67" fmla="*/ 555708 h 1976576"/>
                  <a:gd name="connsiteX68" fmla="*/ 126370 w 577665"/>
                  <a:gd name="connsiteY68" fmla="*/ 551014 h 1976576"/>
                  <a:gd name="connsiteX69" fmla="*/ 126370 w 577665"/>
                  <a:gd name="connsiteY69" fmla="*/ 605307 h 1976576"/>
                  <a:gd name="connsiteX70" fmla="*/ 234670 w 577665"/>
                  <a:gd name="connsiteY70" fmla="*/ 605307 h 1976576"/>
                  <a:gd name="connsiteX71" fmla="*/ 234670 w 577665"/>
                  <a:gd name="connsiteY71" fmla="*/ 551014 h 1976576"/>
                  <a:gd name="connsiteX72" fmla="*/ 342995 w 577665"/>
                  <a:gd name="connsiteY72" fmla="*/ 433726 h 1976576"/>
                  <a:gd name="connsiteX73" fmla="*/ 342995 w 577665"/>
                  <a:gd name="connsiteY73" fmla="*/ 488019 h 1976576"/>
                  <a:gd name="connsiteX74" fmla="*/ 451295 w 577665"/>
                  <a:gd name="connsiteY74" fmla="*/ 488019 h 1976576"/>
                  <a:gd name="connsiteX75" fmla="*/ 451295 w 577665"/>
                  <a:gd name="connsiteY75" fmla="*/ 433726 h 1976576"/>
                  <a:gd name="connsiteX76" fmla="*/ 126370 w 577665"/>
                  <a:gd name="connsiteY76" fmla="*/ 429032 h 1976576"/>
                  <a:gd name="connsiteX77" fmla="*/ 126370 w 577665"/>
                  <a:gd name="connsiteY77" fmla="*/ 483325 h 1976576"/>
                  <a:gd name="connsiteX78" fmla="*/ 234670 w 577665"/>
                  <a:gd name="connsiteY78" fmla="*/ 483325 h 1976576"/>
                  <a:gd name="connsiteX79" fmla="*/ 234670 w 577665"/>
                  <a:gd name="connsiteY79" fmla="*/ 429032 h 1976576"/>
                  <a:gd name="connsiteX80" fmla="*/ 249290 w 577665"/>
                  <a:gd name="connsiteY80" fmla="*/ 0 h 1976576"/>
                  <a:gd name="connsiteX81" fmla="*/ 328376 w 577665"/>
                  <a:gd name="connsiteY81" fmla="*/ 0 h 1976576"/>
                  <a:gd name="connsiteX82" fmla="*/ 328376 w 577665"/>
                  <a:gd name="connsiteY82" fmla="*/ 178763 h 1976576"/>
                  <a:gd name="connsiteX83" fmla="*/ 397145 w 577665"/>
                  <a:gd name="connsiteY83" fmla="*/ 178763 h 1976576"/>
                  <a:gd name="connsiteX84" fmla="*/ 397145 w 577665"/>
                  <a:gd name="connsiteY84" fmla="*/ 299617 h 1976576"/>
                  <a:gd name="connsiteX85" fmla="*/ 577665 w 577665"/>
                  <a:gd name="connsiteY85" fmla="*/ 299617 h 1976576"/>
                  <a:gd name="connsiteX86" fmla="*/ 577665 w 577665"/>
                  <a:gd name="connsiteY86" fmla="*/ 1976576 h 1976576"/>
                  <a:gd name="connsiteX87" fmla="*/ 379083 w 577665"/>
                  <a:gd name="connsiteY87" fmla="*/ 1976576 h 1976576"/>
                  <a:gd name="connsiteX88" fmla="*/ 379083 w 577665"/>
                  <a:gd name="connsiteY88" fmla="*/ 1654427 h 1976576"/>
                  <a:gd name="connsiteX89" fmla="*/ 198582 w 577665"/>
                  <a:gd name="connsiteY89" fmla="*/ 1654427 h 1976576"/>
                  <a:gd name="connsiteX90" fmla="*/ 198582 w 577665"/>
                  <a:gd name="connsiteY90" fmla="*/ 1976576 h 1976576"/>
                  <a:gd name="connsiteX91" fmla="*/ 0 w 577665"/>
                  <a:gd name="connsiteY91" fmla="*/ 1976576 h 1976576"/>
                  <a:gd name="connsiteX92" fmla="*/ 0 w 577665"/>
                  <a:gd name="connsiteY92" fmla="*/ 299617 h 1976576"/>
                  <a:gd name="connsiteX93" fmla="*/ 180520 w 577665"/>
                  <a:gd name="connsiteY93" fmla="*/ 299617 h 1976576"/>
                  <a:gd name="connsiteX94" fmla="*/ 180520 w 577665"/>
                  <a:gd name="connsiteY94" fmla="*/ 178763 h 1976576"/>
                  <a:gd name="connsiteX95" fmla="*/ 249290 w 577665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77665" h="1976576">
                    <a:moveTo>
                      <a:pt x="342995" y="1531565"/>
                    </a:moveTo>
                    <a:lnTo>
                      <a:pt x="342995" y="1585857"/>
                    </a:lnTo>
                    <a:lnTo>
                      <a:pt x="451295" y="1585857"/>
                    </a:lnTo>
                    <a:lnTo>
                      <a:pt x="451295" y="1531565"/>
                    </a:lnTo>
                    <a:close/>
                    <a:moveTo>
                      <a:pt x="126370" y="1526871"/>
                    </a:moveTo>
                    <a:lnTo>
                      <a:pt x="126370" y="1581163"/>
                    </a:lnTo>
                    <a:lnTo>
                      <a:pt x="234670" y="1581163"/>
                    </a:lnTo>
                    <a:lnTo>
                      <a:pt x="234670" y="1526871"/>
                    </a:lnTo>
                    <a:close/>
                    <a:moveTo>
                      <a:pt x="342995" y="1409581"/>
                    </a:moveTo>
                    <a:lnTo>
                      <a:pt x="342995" y="1463873"/>
                    </a:lnTo>
                    <a:lnTo>
                      <a:pt x="451295" y="1463873"/>
                    </a:lnTo>
                    <a:lnTo>
                      <a:pt x="451295" y="1409581"/>
                    </a:lnTo>
                    <a:close/>
                    <a:moveTo>
                      <a:pt x="126370" y="1404887"/>
                    </a:moveTo>
                    <a:lnTo>
                      <a:pt x="126370" y="1459180"/>
                    </a:lnTo>
                    <a:lnTo>
                      <a:pt x="234670" y="1459180"/>
                    </a:lnTo>
                    <a:lnTo>
                      <a:pt x="234670" y="1404887"/>
                    </a:lnTo>
                    <a:close/>
                    <a:moveTo>
                      <a:pt x="342995" y="1287599"/>
                    </a:moveTo>
                    <a:lnTo>
                      <a:pt x="342995" y="1341892"/>
                    </a:lnTo>
                    <a:lnTo>
                      <a:pt x="451295" y="1341892"/>
                    </a:lnTo>
                    <a:lnTo>
                      <a:pt x="451295" y="1287599"/>
                    </a:lnTo>
                    <a:close/>
                    <a:moveTo>
                      <a:pt x="126370" y="1282905"/>
                    </a:moveTo>
                    <a:lnTo>
                      <a:pt x="126370" y="1337198"/>
                    </a:lnTo>
                    <a:lnTo>
                      <a:pt x="234670" y="1337198"/>
                    </a:lnTo>
                    <a:lnTo>
                      <a:pt x="234670" y="1282905"/>
                    </a:lnTo>
                    <a:close/>
                    <a:moveTo>
                      <a:pt x="342995" y="1165617"/>
                    </a:moveTo>
                    <a:lnTo>
                      <a:pt x="342995" y="1219910"/>
                    </a:lnTo>
                    <a:lnTo>
                      <a:pt x="451295" y="1219910"/>
                    </a:lnTo>
                    <a:lnTo>
                      <a:pt x="451295" y="1165617"/>
                    </a:lnTo>
                    <a:close/>
                    <a:moveTo>
                      <a:pt x="126370" y="1160924"/>
                    </a:moveTo>
                    <a:lnTo>
                      <a:pt x="126370" y="1215216"/>
                    </a:lnTo>
                    <a:lnTo>
                      <a:pt x="234670" y="1215216"/>
                    </a:lnTo>
                    <a:lnTo>
                      <a:pt x="234670" y="1160924"/>
                    </a:lnTo>
                    <a:close/>
                    <a:moveTo>
                      <a:pt x="342995" y="1043636"/>
                    </a:moveTo>
                    <a:lnTo>
                      <a:pt x="342995" y="1097928"/>
                    </a:lnTo>
                    <a:lnTo>
                      <a:pt x="451295" y="1097928"/>
                    </a:lnTo>
                    <a:lnTo>
                      <a:pt x="451295" y="1043636"/>
                    </a:lnTo>
                    <a:close/>
                    <a:moveTo>
                      <a:pt x="126370" y="1038942"/>
                    </a:moveTo>
                    <a:lnTo>
                      <a:pt x="126370" y="1093234"/>
                    </a:lnTo>
                    <a:lnTo>
                      <a:pt x="234670" y="1093234"/>
                    </a:lnTo>
                    <a:lnTo>
                      <a:pt x="234670" y="1038942"/>
                    </a:lnTo>
                    <a:close/>
                    <a:moveTo>
                      <a:pt x="342995" y="921654"/>
                    </a:moveTo>
                    <a:lnTo>
                      <a:pt x="342995" y="975946"/>
                    </a:lnTo>
                    <a:lnTo>
                      <a:pt x="451295" y="975946"/>
                    </a:lnTo>
                    <a:lnTo>
                      <a:pt x="451295" y="921654"/>
                    </a:lnTo>
                    <a:close/>
                    <a:moveTo>
                      <a:pt x="126370" y="916960"/>
                    </a:moveTo>
                    <a:lnTo>
                      <a:pt x="126370" y="971252"/>
                    </a:lnTo>
                    <a:lnTo>
                      <a:pt x="234670" y="971252"/>
                    </a:lnTo>
                    <a:lnTo>
                      <a:pt x="234670" y="916960"/>
                    </a:lnTo>
                    <a:close/>
                    <a:moveTo>
                      <a:pt x="342995" y="799672"/>
                    </a:moveTo>
                    <a:lnTo>
                      <a:pt x="342995" y="853964"/>
                    </a:lnTo>
                    <a:lnTo>
                      <a:pt x="451295" y="853964"/>
                    </a:lnTo>
                    <a:lnTo>
                      <a:pt x="451295" y="799672"/>
                    </a:lnTo>
                    <a:close/>
                    <a:moveTo>
                      <a:pt x="126370" y="794978"/>
                    </a:moveTo>
                    <a:lnTo>
                      <a:pt x="126370" y="849270"/>
                    </a:lnTo>
                    <a:lnTo>
                      <a:pt x="234670" y="849270"/>
                    </a:lnTo>
                    <a:lnTo>
                      <a:pt x="234670" y="794978"/>
                    </a:lnTo>
                    <a:close/>
                    <a:moveTo>
                      <a:pt x="342995" y="677690"/>
                    </a:moveTo>
                    <a:lnTo>
                      <a:pt x="342995" y="731982"/>
                    </a:lnTo>
                    <a:lnTo>
                      <a:pt x="451295" y="731982"/>
                    </a:lnTo>
                    <a:lnTo>
                      <a:pt x="451295" y="677690"/>
                    </a:lnTo>
                    <a:close/>
                    <a:moveTo>
                      <a:pt x="126370" y="672996"/>
                    </a:moveTo>
                    <a:lnTo>
                      <a:pt x="126370" y="727289"/>
                    </a:lnTo>
                    <a:lnTo>
                      <a:pt x="234670" y="727289"/>
                    </a:lnTo>
                    <a:lnTo>
                      <a:pt x="234670" y="672996"/>
                    </a:lnTo>
                    <a:close/>
                    <a:moveTo>
                      <a:pt x="342995" y="555708"/>
                    </a:moveTo>
                    <a:lnTo>
                      <a:pt x="342995" y="610000"/>
                    </a:lnTo>
                    <a:lnTo>
                      <a:pt x="451295" y="610000"/>
                    </a:lnTo>
                    <a:lnTo>
                      <a:pt x="451295" y="555708"/>
                    </a:lnTo>
                    <a:close/>
                    <a:moveTo>
                      <a:pt x="126370" y="551014"/>
                    </a:moveTo>
                    <a:lnTo>
                      <a:pt x="126370" y="605307"/>
                    </a:lnTo>
                    <a:lnTo>
                      <a:pt x="234670" y="605307"/>
                    </a:lnTo>
                    <a:lnTo>
                      <a:pt x="234670" y="551014"/>
                    </a:lnTo>
                    <a:close/>
                    <a:moveTo>
                      <a:pt x="342995" y="433726"/>
                    </a:moveTo>
                    <a:lnTo>
                      <a:pt x="342995" y="488019"/>
                    </a:lnTo>
                    <a:lnTo>
                      <a:pt x="451295" y="488019"/>
                    </a:lnTo>
                    <a:lnTo>
                      <a:pt x="451295" y="433726"/>
                    </a:lnTo>
                    <a:close/>
                    <a:moveTo>
                      <a:pt x="126370" y="429032"/>
                    </a:moveTo>
                    <a:lnTo>
                      <a:pt x="126370" y="483325"/>
                    </a:lnTo>
                    <a:lnTo>
                      <a:pt x="234670" y="483325"/>
                    </a:lnTo>
                    <a:lnTo>
                      <a:pt x="234670" y="429032"/>
                    </a:lnTo>
                    <a:close/>
                    <a:moveTo>
                      <a:pt x="249290" y="0"/>
                    </a:moveTo>
                    <a:lnTo>
                      <a:pt x="328376" y="0"/>
                    </a:lnTo>
                    <a:lnTo>
                      <a:pt x="328376" y="178763"/>
                    </a:lnTo>
                    <a:lnTo>
                      <a:pt x="397145" y="178763"/>
                    </a:lnTo>
                    <a:lnTo>
                      <a:pt x="397145" y="299617"/>
                    </a:lnTo>
                    <a:lnTo>
                      <a:pt x="577665" y="299617"/>
                    </a:lnTo>
                    <a:lnTo>
                      <a:pt x="577665" y="1976576"/>
                    </a:lnTo>
                    <a:lnTo>
                      <a:pt x="379083" y="1976576"/>
                    </a:lnTo>
                    <a:lnTo>
                      <a:pt x="379083" y="1654427"/>
                    </a:lnTo>
                    <a:lnTo>
                      <a:pt x="198582" y="1654427"/>
                    </a:lnTo>
                    <a:lnTo>
                      <a:pt x="19858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80520" y="299617"/>
                    </a:lnTo>
                    <a:lnTo>
                      <a:pt x="180520" y="178763"/>
                    </a:lnTo>
                    <a:lnTo>
                      <a:pt x="249290" y="1787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Freeform: Shape 89">
                <a:extLst>
                  <a:ext uri="{FF2B5EF4-FFF2-40B4-BE49-F238E27FC236}">
                    <a16:creationId xmlns:a16="http://schemas.microsoft.com/office/drawing/2014/main" xmlns="" id="{577374EC-AD75-4164-9870-4AF476B7DA02}"/>
                  </a:ext>
                </a:extLst>
              </p:cNvPr>
              <p:cNvSpPr/>
              <p:nvPr/>
            </p:nvSpPr>
            <p:spPr>
              <a:xfrm>
                <a:off x="7813002" y="2415640"/>
                <a:ext cx="623978" cy="1339211"/>
              </a:xfrm>
              <a:custGeom>
                <a:avLst/>
                <a:gdLst>
                  <a:gd name="connsiteX0" fmla="*/ 220666 w 637355"/>
                  <a:gd name="connsiteY0" fmla="*/ 807253 h 1339211"/>
                  <a:gd name="connsiteX1" fmla="*/ 220666 w 637355"/>
                  <a:gd name="connsiteY1" fmla="*/ 920972 h 1339211"/>
                  <a:gd name="connsiteX2" fmla="*/ 334385 w 637355"/>
                  <a:gd name="connsiteY2" fmla="*/ 920972 h 1339211"/>
                  <a:gd name="connsiteX3" fmla="*/ 334385 w 637355"/>
                  <a:gd name="connsiteY3" fmla="*/ 807253 h 1339211"/>
                  <a:gd name="connsiteX4" fmla="*/ 79542 w 637355"/>
                  <a:gd name="connsiteY4" fmla="*/ 807253 h 1339211"/>
                  <a:gd name="connsiteX5" fmla="*/ 79542 w 637355"/>
                  <a:gd name="connsiteY5" fmla="*/ 920972 h 1339211"/>
                  <a:gd name="connsiteX6" fmla="*/ 193261 w 637355"/>
                  <a:gd name="connsiteY6" fmla="*/ 920972 h 1339211"/>
                  <a:gd name="connsiteX7" fmla="*/ 193261 w 637355"/>
                  <a:gd name="connsiteY7" fmla="*/ 807253 h 1339211"/>
                  <a:gd name="connsiteX8" fmla="*/ 220666 w 637355"/>
                  <a:gd name="connsiteY8" fmla="*/ 661702 h 1339211"/>
                  <a:gd name="connsiteX9" fmla="*/ 220666 w 637355"/>
                  <a:gd name="connsiteY9" fmla="*/ 775421 h 1339211"/>
                  <a:gd name="connsiteX10" fmla="*/ 334385 w 637355"/>
                  <a:gd name="connsiteY10" fmla="*/ 775421 h 1339211"/>
                  <a:gd name="connsiteX11" fmla="*/ 334385 w 637355"/>
                  <a:gd name="connsiteY11" fmla="*/ 661702 h 1339211"/>
                  <a:gd name="connsiteX12" fmla="*/ 79542 w 637355"/>
                  <a:gd name="connsiteY12" fmla="*/ 661702 h 1339211"/>
                  <a:gd name="connsiteX13" fmla="*/ 79542 w 637355"/>
                  <a:gd name="connsiteY13" fmla="*/ 775421 h 1339211"/>
                  <a:gd name="connsiteX14" fmla="*/ 193261 w 637355"/>
                  <a:gd name="connsiteY14" fmla="*/ 775421 h 1339211"/>
                  <a:gd name="connsiteX15" fmla="*/ 193261 w 637355"/>
                  <a:gd name="connsiteY15" fmla="*/ 661702 h 1339211"/>
                  <a:gd name="connsiteX16" fmla="*/ 220666 w 637355"/>
                  <a:gd name="connsiteY16" fmla="*/ 519029 h 1339211"/>
                  <a:gd name="connsiteX17" fmla="*/ 220666 w 637355"/>
                  <a:gd name="connsiteY17" fmla="*/ 632748 h 1339211"/>
                  <a:gd name="connsiteX18" fmla="*/ 334385 w 637355"/>
                  <a:gd name="connsiteY18" fmla="*/ 632748 h 1339211"/>
                  <a:gd name="connsiteX19" fmla="*/ 334385 w 637355"/>
                  <a:gd name="connsiteY19" fmla="*/ 519029 h 1339211"/>
                  <a:gd name="connsiteX20" fmla="*/ 79542 w 637355"/>
                  <a:gd name="connsiteY20" fmla="*/ 519029 h 1339211"/>
                  <a:gd name="connsiteX21" fmla="*/ 79542 w 637355"/>
                  <a:gd name="connsiteY21" fmla="*/ 632748 h 1339211"/>
                  <a:gd name="connsiteX22" fmla="*/ 193261 w 637355"/>
                  <a:gd name="connsiteY22" fmla="*/ 632748 h 1339211"/>
                  <a:gd name="connsiteX23" fmla="*/ 193261 w 637355"/>
                  <a:gd name="connsiteY23" fmla="*/ 519029 h 1339211"/>
                  <a:gd name="connsiteX24" fmla="*/ 220666 w 637355"/>
                  <a:gd name="connsiteY24" fmla="*/ 373478 h 1339211"/>
                  <a:gd name="connsiteX25" fmla="*/ 220666 w 637355"/>
                  <a:gd name="connsiteY25" fmla="*/ 487197 h 1339211"/>
                  <a:gd name="connsiteX26" fmla="*/ 334385 w 637355"/>
                  <a:gd name="connsiteY26" fmla="*/ 487197 h 1339211"/>
                  <a:gd name="connsiteX27" fmla="*/ 334385 w 637355"/>
                  <a:gd name="connsiteY27" fmla="*/ 373478 h 1339211"/>
                  <a:gd name="connsiteX28" fmla="*/ 79542 w 637355"/>
                  <a:gd name="connsiteY28" fmla="*/ 373478 h 1339211"/>
                  <a:gd name="connsiteX29" fmla="*/ 79542 w 637355"/>
                  <a:gd name="connsiteY29" fmla="*/ 487197 h 1339211"/>
                  <a:gd name="connsiteX30" fmla="*/ 193261 w 637355"/>
                  <a:gd name="connsiteY30" fmla="*/ 487197 h 1339211"/>
                  <a:gd name="connsiteX31" fmla="*/ 193261 w 637355"/>
                  <a:gd name="connsiteY31" fmla="*/ 373478 h 1339211"/>
                  <a:gd name="connsiteX32" fmla="*/ 220666 w 637355"/>
                  <a:gd name="connsiteY32" fmla="*/ 230805 h 1339211"/>
                  <a:gd name="connsiteX33" fmla="*/ 220666 w 637355"/>
                  <a:gd name="connsiteY33" fmla="*/ 344524 h 1339211"/>
                  <a:gd name="connsiteX34" fmla="*/ 334385 w 637355"/>
                  <a:gd name="connsiteY34" fmla="*/ 344524 h 1339211"/>
                  <a:gd name="connsiteX35" fmla="*/ 334385 w 637355"/>
                  <a:gd name="connsiteY35" fmla="*/ 230805 h 1339211"/>
                  <a:gd name="connsiteX36" fmla="*/ 79542 w 637355"/>
                  <a:gd name="connsiteY36" fmla="*/ 230805 h 1339211"/>
                  <a:gd name="connsiteX37" fmla="*/ 79542 w 637355"/>
                  <a:gd name="connsiteY37" fmla="*/ 344524 h 1339211"/>
                  <a:gd name="connsiteX38" fmla="*/ 193261 w 637355"/>
                  <a:gd name="connsiteY38" fmla="*/ 344524 h 1339211"/>
                  <a:gd name="connsiteX39" fmla="*/ 193261 w 637355"/>
                  <a:gd name="connsiteY39" fmla="*/ 230805 h 1339211"/>
                  <a:gd name="connsiteX40" fmla="*/ 220666 w 637355"/>
                  <a:gd name="connsiteY40" fmla="*/ 85254 h 1339211"/>
                  <a:gd name="connsiteX41" fmla="*/ 220666 w 637355"/>
                  <a:gd name="connsiteY41" fmla="*/ 198973 h 1339211"/>
                  <a:gd name="connsiteX42" fmla="*/ 334385 w 637355"/>
                  <a:gd name="connsiteY42" fmla="*/ 198973 h 1339211"/>
                  <a:gd name="connsiteX43" fmla="*/ 334385 w 637355"/>
                  <a:gd name="connsiteY43" fmla="*/ 85254 h 1339211"/>
                  <a:gd name="connsiteX44" fmla="*/ 79542 w 637355"/>
                  <a:gd name="connsiteY44" fmla="*/ 85254 h 1339211"/>
                  <a:gd name="connsiteX45" fmla="*/ 79542 w 637355"/>
                  <a:gd name="connsiteY45" fmla="*/ 198973 h 1339211"/>
                  <a:gd name="connsiteX46" fmla="*/ 193261 w 637355"/>
                  <a:gd name="connsiteY46" fmla="*/ 198973 h 1339211"/>
                  <a:gd name="connsiteX47" fmla="*/ 193261 w 637355"/>
                  <a:gd name="connsiteY47" fmla="*/ 85254 h 1339211"/>
                  <a:gd name="connsiteX48" fmla="*/ 0 w 637355"/>
                  <a:gd name="connsiteY48" fmla="*/ 0 h 1339211"/>
                  <a:gd name="connsiteX49" fmla="*/ 637355 w 637355"/>
                  <a:gd name="connsiteY49" fmla="*/ 0 h 1339211"/>
                  <a:gd name="connsiteX50" fmla="*/ 637355 w 637355"/>
                  <a:gd name="connsiteY50" fmla="*/ 1339211 h 1339211"/>
                  <a:gd name="connsiteX51" fmla="*/ 0 w 637355"/>
                  <a:gd name="connsiteY51" fmla="*/ 1339211 h 13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37355" h="1339211">
                    <a:moveTo>
                      <a:pt x="220666" y="807253"/>
                    </a:moveTo>
                    <a:lnTo>
                      <a:pt x="220666" y="920972"/>
                    </a:lnTo>
                    <a:lnTo>
                      <a:pt x="334385" y="920972"/>
                    </a:lnTo>
                    <a:lnTo>
                      <a:pt x="334385" y="807253"/>
                    </a:lnTo>
                    <a:close/>
                    <a:moveTo>
                      <a:pt x="79542" y="807253"/>
                    </a:moveTo>
                    <a:lnTo>
                      <a:pt x="79542" y="920972"/>
                    </a:lnTo>
                    <a:lnTo>
                      <a:pt x="193261" y="920972"/>
                    </a:lnTo>
                    <a:lnTo>
                      <a:pt x="193261" y="807253"/>
                    </a:lnTo>
                    <a:close/>
                    <a:moveTo>
                      <a:pt x="220666" y="661702"/>
                    </a:moveTo>
                    <a:lnTo>
                      <a:pt x="220666" y="775421"/>
                    </a:lnTo>
                    <a:lnTo>
                      <a:pt x="334385" y="775421"/>
                    </a:lnTo>
                    <a:lnTo>
                      <a:pt x="334385" y="661702"/>
                    </a:lnTo>
                    <a:close/>
                    <a:moveTo>
                      <a:pt x="79542" y="661702"/>
                    </a:moveTo>
                    <a:lnTo>
                      <a:pt x="79542" y="775421"/>
                    </a:lnTo>
                    <a:lnTo>
                      <a:pt x="193261" y="775421"/>
                    </a:lnTo>
                    <a:lnTo>
                      <a:pt x="193261" y="661702"/>
                    </a:lnTo>
                    <a:close/>
                    <a:moveTo>
                      <a:pt x="220666" y="519029"/>
                    </a:moveTo>
                    <a:lnTo>
                      <a:pt x="220666" y="632748"/>
                    </a:lnTo>
                    <a:lnTo>
                      <a:pt x="334385" y="632748"/>
                    </a:lnTo>
                    <a:lnTo>
                      <a:pt x="334385" y="519029"/>
                    </a:lnTo>
                    <a:close/>
                    <a:moveTo>
                      <a:pt x="79542" y="519029"/>
                    </a:moveTo>
                    <a:lnTo>
                      <a:pt x="79542" y="632748"/>
                    </a:lnTo>
                    <a:lnTo>
                      <a:pt x="193261" y="632748"/>
                    </a:lnTo>
                    <a:lnTo>
                      <a:pt x="193261" y="519029"/>
                    </a:lnTo>
                    <a:close/>
                    <a:moveTo>
                      <a:pt x="220666" y="373478"/>
                    </a:moveTo>
                    <a:lnTo>
                      <a:pt x="220666" y="487197"/>
                    </a:lnTo>
                    <a:lnTo>
                      <a:pt x="334385" y="487197"/>
                    </a:lnTo>
                    <a:lnTo>
                      <a:pt x="334385" y="373478"/>
                    </a:lnTo>
                    <a:close/>
                    <a:moveTo>
                      <a:pt x="79542" y="373478"/>
                    </a:moveTo>
                    <a:lnTo>
                      <a:pt x="79542" y="487197"/>
                    </a:lnTo>
                    <a:lnTo>
                      <a:pt x="193261" y="487197"/>
                    </a:lnTo>
                    <a:lnTo>
                      <a:pt x="193261" y="373478"/>
                    </a:lnTo>
                    <a:close/>
                    <a:moveTo>
                      <a:pt x="220666" y="230805"/>
                    </a:moveTo>
                    <a:lnTo>
                      <a:pt x="220666" y="344524"/>
                    </a:lnTo>
                    <a:lnTo>
                      <a:pt x="334385" y="344524"/>
                    </a:lnTo>
                    <a:lnTo>
                      <a:pt x="334385" y="230805"/>
                    </a:lnTo>
                    <a:close/>
                    <a:moveTo>
                      <a:pt x="79542" y="230805"/>
                    </a:moveTo>
                    <a:lnTo>
                      <a:pt x="79542" y="344524"/>
                    </a:lnTo>
                    <a:lnTo>
                      <a:pt x="193261" y="344524"/>
                    </a:lnTo>
                    <a:lnTo>
                      <a:pt x="193261" y="230805"/>
                    </a:lnTo>
                    <a:close/>
                    <a:moveTo>
                      <a:pt x="220666" y="85254"/>
                    </a:moveTo>
                    <a:lnTo>
                      <a:pt x="220666" y="198973"/>
                    </a:lnTo>
                    <a:lnTo>
                      <a:pt x="334385" y="198973"/>
                    </a:lnTo>
                    <a:lnTo>
                      <a:pt x="334385" y="85254"/>
                    </a:lnTo>
                    <a:close/>
                    <a:moveTo>
                      <a:pt x="79542" y="85254"/>
                    </a:moveTo>
                    <a:lnTo>
                      <a:pt x="79542" y="198973"/>
                    </a:lnTo>
                    <a:lnTo>
                      <a:pt x="193261" y="198973"/>
                    </a:lnTo>
                    <a:lnTo>
                      <a:pt x="193261" y="85254"/>
                    </a:lnTo>
                    <a:close/>
                    <a:moveTo>
                      <a:pt x="0" y="0"/>
                    </a:moveTo>
                    <a:lnTo>
                      <a:pt x="637355" y="0"/>
                    </a:lnTo>
                    <a:lnTo>
                      <a:pt x="637355" y="1339211"/>
                    </a:lnTo>
                    <a:lnTo>
                      <a:pt x="0" y="13392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Freeform: Shape 90">
                <a:extLst>
                  <a:ext uri="{FF2B5EF4-FFF2-40B4-BE49-F238E27FC236}">
                    <a16:creationId xmlns:a16="http://schemas.microsoft.com/office/drawing/2014/main" xmlns="" id="{DEF37FAF-BE89-4D19-A168-EC8662C94586}"/>
                  </a:ext>
                </a:extLst>
              </p:cNvPr>
              <p:cNvSpPr/>
              <p:nvPr/>
            </p:nvSpPr>
            <p:spPr>
              <a:xfrm>
                <a:off x="3788766" y="2278018"/>
                <a:ext cx="452749" cy="1476833"/>
              </a:xfrm>
              <a:custGeom>
                <a:avLst/>
                <a:gdLst>
                  <a:gd name="connsiteX0" fmla="*/ 244930 w 462455"/>
                  <a:gd name="connsiteY0" fmla="*/ 661816 h 1476833"/>
                  <a:gd name="connsiteX1" fmla="*/ 244930 w 462455"/>
                  <a:gd name="connsiteY1" fmla="*/ 775535 h 1476833"/>
                  <a:gd name="connsiteX2" fmla="*/ 358649 w 462455"/>
                  <a:gd name="connsiteY2" fmla="*/ 775535 h 1476833"/>
                  <a:gd name="connsiteX3" fmla="*/ 358649 w 462455"/>
                  <a:gd name="connsiteY3" fmla="*/ 661816 h 1476833"/>
                  <a:gd name="connsiteX4" fmla="*/ 103806 w 462455"/>
                  <a:gd name="connsiteY4" fmla="*/ 661816 h 1476833"/>
                  <a:gd name="connsiteX5" fmla="*/ 103806 w 462455"/>
                  <a:gd name="connsiteY5" fmla="*/ 775535 h 1476833"/>
                  <a:gd name="connsiteX6" fmla="*/ 217525 w 462455"/>
                  <a:gd name="connsiteY6" fmla="*/ 775535 h 1476833"/>
                  <a:gd name="connsiteX7" fmla="*/ 217525 w 462455"/>
                  <a:gd name="connsiteY7" fmla="*/ 661816 h 1476833"/>
                  <a:gd name="connsiteX8" fmla="*/ 244930 w 462455"/>
                  <a:gd name="connsiteY8" fmla="*/ 516265 h 1476833"/>
                  <a:gd name="connsiteX9" fmla="*/ 244930 w 462455"/>
                  <a:gd name="connsiteY9" fmla="*/ 629984 h 1476833"/>
                  <a:gd name="connsiteX10" fmla="*/ 358649 w 462455"/>
                  <a:gd name="connsiteY10" fmla="*/ 629984 h 1476833"/>
                  <a:gd name="connsiteX11" fmla="*/ 358649 w 462455"/>
                  <a:gd name="connsiteY11" fmla="*/ 516265 h 1476833"/>
                  <a:gd name="connsiteX12" fmla="*/ 103806 w 462455"/>
                  <a:gd name="connsiteY12" fmla="*/ 516265 h 1476833"/>
                  <a:gd name="connsiteX13" fmla="*/ 103806 w 462455"/>
                  <a:gd name="connsiteY13" fmla="*/ 629984 h 1476833"/>
                  <a:gd name="connsiteX14" fmla="*/ 217525 w 462455"/>
                  <a:gd name="connsiteY14" fmla="*/ 629984 h 1476833"/>
                  <a:gd name="connsiteX15" fmla="*/ 217525 w 462455"/>
                  <a:gd name="connsiteY15" fmla="*/ 516265 h 1476833"/>
                  <a:gd name="connsiteX16" fmla="*/ 244930 w 462455"/>
                  <a:gd name="connsiteY16" fmla="*/ 368427 h 1476833"/>
                  <a:gd name="connsiteX17" fmla="*/ 244930 w 462455"/>
                  <a:gd name="connsiteY17" fmla="*/ 482146 h 1476833"/>
                  <a:gd name="connsiteX18" fmla="*/ 358649 w 462455"/>
                  <a:gd name="connsiteY18" fmla="*/ 482146 h 1476833"/>
                  <a:gd name="connsiteX19" fmla="*/ 358649 w 462455"/>
                  <a:gd name="connsiteY19" fmla="*/ 368427 h 1476833"/>
                  <a:gd name="connsiteX20" fmla="*/ 103806 w 462455"/>
                  <a:gd name="connsiteY20" fmla="*/ 368427 h 1476833"/>
                  <a:gd name="connsiteX21" fmla="*/ 103806 w 462455"/>
                  <a:gd name="connsiteY21" fmla="*/ 482146 h 1476833"/>
                  <a:gd name="connsiteX22" fmla="*/ 217525 w 462455"/>
                  <a:gd name="connsiteY22" fmla="*/ 482146 h 1476833"/>
                  <a:gd name="connsiteX23" fmla="*/ 217525 w 462455"/>
                  <a:gd name="connsiteY23" fmla="*/ 368427 h 1476833"/>
                  <a:gd name="connsiteX24" fmla="*/ 244930 w 462455"/>
                  <a:gd name="connsiteY24" fmla="*/ 222876 h 1476833"/>
                  <a:gd name="connsiteX25" fmla="*/ 244930 w 462455"/>
                  <a:gd name="connsiteY25" fmla="*/ 336595 h 1476833"/>
                  <a:gd name="connsiteX26" fmla="*/ 358649 w 462455"/>
                  <a:gd name="connsiteY26" fmla="*/ 336595 h 1476833"/>
                  <a:gd name="connsiteX27" fmla="*/ 358649 w 462455"/>
                  <a:gd name="connsiteY27" fmla="*/ 222876 h 1476833"/>
                  <a:gd name="connsiteX28" fmla="*/ 103806 w 462455"/>
                  <a:gd name="connsiteY28" fmla="*/ 222876 h 1476833"/>
                  <a:gd name="connsiteX29" fmla="*/ 103806 w 462455"/>
                  <a:gd name="connsiteY29" fmla="*/ 336595 h 1476833"/>
                  <a:gd name="connsiteX30" fmla="*/ 217525 w 462455"/>
                  <a:gd name="connsiteY30" fmla="*/ 336595 h 1476833"/>
                  <a:gd name="connsiteX31" fmla="*/ 217525 w 462455"/>
                  <a:gd name="connsiteY31" fmla="*/ 222876 h 1476833"/>
                  <a:gd name="connsiteX32" fmla="*/ 0 w 462455"/>
                  <a:gd name="connsiteY32" fmla="*/ 0 h 1476833"/>
                  <a:gd name="connsiteX33" fmla="*/ 162985 w 462455"/>
                  <a:gd name="connsiteY33" fmla="*/ 0 h 1476833"/>
                  <a:gd name="connsiteX34" fmla="*/ 162985 w 462455"/>
                  <a:gd name="connsiteY34" fmla="*/ 137622 h 1476833"/>
                  <a:gd name="connsiteX35" fmla="*/ 462455 w 462455"/>
                  <a:gd name="connsiteY35" fmla="*/ 137622 h 1476833"/>
                  <a:gd name="connsiteX36" fmla="*/ 462455 w 462455"/>
                  <a:gd name="connsiteY36" fmla="*/ 1476833 h 1476833"/>
                  <a:gd name="connsiteX37" fmla="*/ 0 w 462455"/>
                  <a:gd name="connsiteY37" fmla="*/ 1476833 h 1476833"/>
                  <a:gd name="connsiteX38" fmla="*/ 0 w 462455"/>
                  <a:gd name="connsiteY38" fmla="*/ 188757 h 1476833"/>
                  <a:gd name="connsiteX39" fmla="*/ 0 w 462455"/>
                  <a:gd name="connsiteY39" fmla="*/ 137622 h 147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62455" h="1476833">
                    <a:moveTo>
                      <a:pt x="244930" y="661816"/>
                    </a:moveTo>
                    <a:lnTo>
                      <a:pt x="244930" y="775535"/>
                    </a:lnTo>
                    <a:lnTo>
                      <a:pt x="358649" y="775535"/>
                    </a:lnTo>
                    <a:lnTo>
                      <a:pt x="358649" y="661816"/>
                    </a:lnTo>
                    <a:close/>
                    <a:moveTo>
                      <a:pt x="103806" y="661816"/>
                    </a:moveTo>
                    <a:lnTo>
                      <a:pt x="103806" y="775535"/>
                    </a:lnTo>
                    <a:lnTo>
                      <a:pt x="217525" y="775535"/>
                    </a:lnTo>
                    <a:lnTo>
                      <a:pt x="217525" y="661816"/>
                    </a:lnTo>
                    <a:close/>
                    <a:moveTo>
                      <a:pt x="244930" y="516265"/>
                    </a:moveTo>
                    <a:lnTo>
                      <a:pt x="244930" y="629984"/>
                    </a:lnTo>
                    <a:lnTo>
                      <a:pt x="358649" y="629984"/>
                    </a:lnTo>
                    <a:lnTo>
                      <a:pt x="358649" y="516265"/>
                    </a:lnTo>
                    <a:close/>
                    <a:moveTo>
                      <a:pt x="103806" y="516265"/>
                    </a:moveTo>
                    <a:lnTo>
                      <a:pt x="103806" y="629984"/>
                    </a:lnTo>
                    <a:lnTo>
                      <a:pt x="217525" y="629984"/>
                    </a:lnTo>
                    <a:lnTo>
                      <a:pt x="217525" y="516265"/>
                    </a:lnTo>
                    <a:close/>
                    <a:moveTo>
                      <a:pt x="244930" y="368427"/>
                    </a:moveTo>
                    <a:lnTo>
                      <a:pt x="244930" y="482146"/>
                    </a:lnTo>
                    <a:lnTo>
                      <a:pt x="358649" y="482146"/>
                    </a:lnTo>
                    <a:lnTo>
                      <a:pt x="358649" y="368427"/>
                    </a:lnTo>
                    <a:close/>
                    <a:moveTo>
                      <a:pt x="103806" y="368427"/>
                    </a:moveTo>
                    <a:lnTo>
                      <a:pt x="103806" y="482146"/>
                    </a:lnTo>
                    <a:lnTo>
                      <a:pt x="217525" y="482146"/>
                    </a:lnTo>
                    <a:lnTo>
                      <a:pt x="217525" y="368427"/>
                    </a:lnTo>
                    <a:close/>
                    <a:moveTo>
                      <a:pt x="244930" y="222876"/>
                    </a:moveTo>
                    <a:lnTo>
                      <a:pt x="244930" y="336595"/>
                    </a:lnTo>
                    <a:lnTo>
                      <a:pt x="358649" y="336595"/>
                    </a:lnTo>
                    <a:lnTo>
                      <a:pt x="358649" y="222876"/>
                    </a:lnTo>
                    <a:close/>
                    <a:moveTo>
                      <a:pt x="103806" y="222876"/>
                    </a:moveTo>
                    <a:lnTo>
                      <a:pt x="103806" y="336595"/>
                    </a:lnTo>
                    <a:lnTo>
                      <a:pt x="217525" y="336595"/>
                    </a:lnTo>
                    <a:lnTo>
                      <a:pt x="217525" y="222876"/>
                    </a:lnTo>
                    <a:close/>
                    <a:moveTo>
                      <a:pt x="0" y="0"/>
                    </a:moveTo>
                    <a:lnTo>
                      <a:pt x="162985" y="0"/>
                    </a:lnTo>
                    <a:lnTo>
                      <a:pt x="162985" y="137622"/>
                    </a:lnTo>
                    <a:lnTo>
                      <a:pt x="462455" y="137622"/>
                    </a:lnTo>
                    <a:lnTo>
                      <a:pt x="462455" y="1476833"/>
                    </a:lnTo>
                    <a:lnTo>
                      <a:pt x="0" y="1476833"/>
                    </a:lnTo>
                    <a:lnTo>
                      <a:pt x="0" y="188757"/>
                    </a:lnTo>
                    <a:lnTo>
                      <a:pt x="0" y="1376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Freeform: Shape 91">
                <a:extLst>
                  <a:ext uri="{FF2B5EF4-FFF2-40B4-BE49-F238E27FC236}">
                    <a16:creationId xmlns:a16="http://schemas.microsoft.com/office/drawing/2014/main" xmlns="" id="{9851C9F6-383B-4705-B623-F1773D821D7A}"/>
                  </a:ext>
                </a:extLst>
              </p:cNvPr>
              <p:cNvSpPr/>
              <p:nvPr/>
            </p:nvSpPr>
            <p:spPr>
              <a:xfrm>
                <a:off x="6684795" y="2234665"/>
                <a:ext cx="300410" cy="1520186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8" name="Freeform: Shape 92">
                <a:extLst>
                  <a:ext uri="{FF2B5EF4-FFF2-40B4-BE49-F238E27FC236}">
                    <a16:creationId xmlns:a16="http://schemas.microsoft.com/office/drawing/2014/main" xmlns="" id="{ED77B685-22C1-4E50-A9D5-BC8FA06E24A2}"/>
                  </a:ext>
                </a:extLst>
              </p:cNvPr>
              <p:cNvSpPr/>
              <p:nvPr/>
            </p:nvSpPr>
            <p:spPr>
              <a:xfrm>
                <a:off x="4291147" y="2164683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Freeform: Shape 93">
                <a:extLst>
                  <a:ext uri="{FF2B5EF4-FFF2-40B4-BE49-F238E27FC236}">
                    <a16:creationId xmlns:a16="http://schemas.microsoft.com/office/drawing/2014/main" xmlns="" id="{39DBA567-5E96-4869-9A6C-7BD76193D2A5}"/>
                  </a:ext>
                </a:extLst>
              </p:cNvPr>
              <p:cNvSpPr/>
              <p:nvPr/>
            </p:nvSpPr>
            <p:spPr>
              <a:xfrm>
                <a:off x="8486617" y="2597309"/>
                <a:ext cx="248377" cy="1157542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  <a:gd name="connsiteX0" fmla="*/ 99275 w 306851"/>
                  <a:gd name="connsiteY0" fmla="*/ 1152513 h 1400045"/>
                  <a:gd name="connsiteX1" fmla="*/ 99275 w 306851"/>
                  <a:gd name="connsiteY1" fmla="*/ 1206806 h 1400045"/>
                  <a:gd name="connsiteX2" fmla="*/ 207576 w 306851"/>
                  <a:gd name="connsiteY2" fmla="*/ 1206806 h 1400045"/>
                  <a:gd name="connsiteX3" fmla="*/ 207576 w 306851"/>
                  <a:gd name="connsiteY3" fmla="*/ 1152513 h 1400045"/>
                  <a:gd name="connsiteX4" fmla="*/ 99275 w 306851"/>
                  <a:gd name="connsiteY4" fmla="*/ 1152513 h 1400045"/>
                  <a:gd name="connsiteX5" fmla="*/ 99275 w 306851"/>
                  <a:gd name="connsiteY5" fmla="*/ 1030531 h 1400045"/>
                  <a:gd name="connsiteX6" fmla="*/ 99275 w 306851"/>
                  <a:gd name="connsiteY6" fmla="*/ 1084824 h 1400045"/>
                  <a:gd name="connsiteX7" fmla="*/ 207576 w 306851"/>
                  <a:gd name="connsiteY7" fmla="*/ 1084824 h 1400045"/>
                  <a:gd name="connsiteX8" fmla="*/ 207576 w 306851"/>
                  <a:gd name="connsiteY8" fmla="*/ 1030531 h 1400045"/>
                  <a:gd name="connsiteX9" fmla="*/ 99275 w 306851"/>
                  <a:gd name="connsiteY9" fmla="*/ 1030531 h 1400045"/>
                  <a:gd name="connsiteX10" fmla="*/ 99275 w 306851"/>
                  <a:gd name="connsiteY10" fmla="*/ 908550 h 1400045"/>
                  <a:gd name="connsiteX11" fmla="*/ 99275 w 306851"/>
                  <a:gd name="connsiteY11" fmla="*/ 962842 h 1400045"/>
                  <a:gd name="connsiteX12" fmla="*/ 207576 w 306851"/>
                  <a:gd name="connsiteY12" fmla="*/ 962842 h 1400045"/>
                  <a:gd name="connsiteX13" fmla="*/ 207576 w 306851"/>
                  <a:gd name="connsiteY13" fmla="*/ 908550 h 1400045"/>
                  <a:gd name="connsiteX14" fmla="*/ 99275 w 306851"/>
                  <a:gd name="connsiteY14" fmla="*/ 908550 h 1400045"/>
                  <a:gd name="connsiteX15" fmla="*/ 99275 w 306851"/>
                  <a:gd name="connsiteY15" fmla="*/ 786568 h 1400045"/>
                  <a:gd name="connsiteX16" fmla="*/ 99275 w 306851"/>
                  <a:gd name="connsiteY16" fmla="*/ 840860 h 1400045"/>
                  <a:gd name="connsiteX17" fmla="*/ 207576 w 306851"/>
                  <a:gd name="connsiteY17" fmla="*/ 840860 h 1400045"/>
                  <a:gd name="connsiteX18" fmla="*/ 207576 w 306851"/>
                  <a:gd name="connsiteY18" fmla="*/ 786568 h 1400045"/>
                  <a:gd name="connsiteX19" fmla="*/ 99275 w 306851"/>
                  <a:gd name="connsiteY19" fmla="*/ 786568 h 1400045"/>
                  <a:gd name="connsiteX20" fmla="*/ 99275 w 306851"/>
                  <a:gd name="connsiteY20" fmla="*/ 664586 h 1400045"/>
                  <a:gd name="connsiteX21" fmla="*/ 99275 w 306851"/>
                  <a:gd name="connsiteY21" fmla="*/ 718878 h 1400045"/>
                  <a:gd name="connsiteX22" fmla="*/ 207576 w 306851"/>
                  <a:gd name="connsiteY22" fmla="*/ 718878 h 1400045"/>
                  <a:gd name="connsiteX23" fmla="*/ 207576 w 306851"/>
                  <a:gd name="connsiteY23" fmla="*/ 664586 h 1400045"/>
                  <a:gd name="connsiteX24" fmla="*/ 99275 w 306851"/>
                  <a:gd name="connsiteY24" fmla="*/ 664586 h 1400045"/>
                  <a:gd name="connsiteX25" fmla="*/ 99275 w 306851"/>
                  <a:gd name="connsiteY25" fmla="*/ 542604 h 1400045"/>
                  <a:gd name="connsiteX26" fmla="*/ 99275 w 306851"/>
                  <a:gd name="connsiteY26" fmla="*/ 596896 h 1400045"/>
                  <a:gd name="connsiteX27" fmla="*/ 207576 w 306851"/>
                  <a:gd name="connsiteY27" fmla="*/ 596896 h 1400045"/>
                  <a:gd name="connsiteX28" fmla="*/ 207576 w 306851"/>
                  <a:gd name="connsiteY28" fmla="*/ 542604 h 1400045"/>
                  <a:gd name="connsiteX29" fmla="*/ 99275 w 306851"/>
                  <a:gd name="connsiteY29" fmla="*/ 542604 h 1400045"/>
                  <a:gd name="connsiteX30" fmla="*/ 99275 w 306851"/>
                  <a:gd name="connsiteY30" fmla="*/ 420622 h 1400045"/>
                  <a:gd name="connsiteX31" fmla="*/ 99275 w 306851"/>
                  <a:gd name="connsiteY31" fmla="*/ 474915 h 1400045"/>
                  <a:gd name="connsiteX32" fmla="*/ 207576 w 306851"/>
                  <a:gd name="connsiteY32" fmla="*/ 474915 h 1400045"/>
                  <a:gd name="connsiteX33" fmla="*/ 207576 w 306851"/>
                  <a:gd name="connsiteY33" fmla="*/ 420622 h 1400045"/>
                  <a:gd name="connsiteX34" fmla="*/ 99275 w 306851"/>
                  <a:gd name="connsiteY34" fmla="*/ 420622 h 1400045"/>
                  <a:gd name="connsiteX35" fmla="*/ 99275 w 306851"/>
                  <a:gd name="connsiteY35" fmla="*/ 298640 h 1400045"/>
                  <a:gd name="connsiteX36" fmla="*/ 99275 w 306851"/>
                  <a:gd name="connsiteY36" fmla="*/ 352933 h 1400045"/>
                  <a:gd name="connsiteX37" fmla="*/ 207576 w 306851"/>
                  <a:gd name="connsiteY37" fmla="*/ 352933 h 1400045"/>
                  <a:gd name="connsiteX38" fmla="*/ 207576 w 306851"/>
                  <a:gd name="connsiteY38" fmla="*/ 298640 h 1400045"/>
                  <a:gd name="connsiteX39" fmla="*/ 99275 w 306851"/>
                  <a:gd name="connsiteY39" fmla="*/ 298640 h 1400045"/>
                  <a:gd name="connsiteX40" fmla="*/ 0 w 306851"/>
                  <a:gd name="connsiteY40" fmla="*/ 0 h 1400045"/>
                  <a:gd name="connsiteX41" fmla="*/ 306851 w 306851"/>
                  <a:gd name="connsiteY41" fmla="*/ 181352 h 1400045"/>
                  <a:gd name="connsiteX42" fmla="*/ 306851 w 306851"/>
                  <a:gd name="connsiteY42" fmla="*/ 1400045 h 1400045"/>
                  <a:gd name="connsiteX43" fmla="*/ 0 w 306851"/>
                  <a:gd name="connsiteY43" fmla="*/ 1400045 h 1400045"/>
                  <a:gd name="connsiteX44" fmla="*/ 0 w 306851"/>
                  <a:gd name="connsiteY44" fmla="*/ 0 h 140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400045">
                    <a:moveTo>
                      <a:pt x="99275" y="1152513"/>
                    </a:moveTo>
                    <a:lnTo>
                      <a:pt x="99275" y="1206806"/>
                    </a:lnTo>
                    <a:lnTo>
                      <a:pt x="207576" y="1206806"/>
                    </a:lnTo>
                    <a:lnTo>
                      <a:pt x="207576" y="1152513"/>
                    </a:lnTo>
                    <a:lnTo>
                      <a:pt x="99275" y="1152513"/>
                    </a:lnTo>
                    <a:close/>
                    <a:moveTo>
                      <a:pt x="99275" y="1030531"/>
                    </a:moveTo>
                    <a:lnTo>
                      <a:pt x="99275" y="1084824"/>
                    </a:lnTo>
                    <a:lnTo>
                      <a:pt x="207576" y="1084824"/>
                    </a:lnTo>
                    <a:lnTo>
                      <a:pt x="207576" y="1030531"/>
                    </a:lnTo>
                    <a:lnTo>
                      <a:pt x="99275" y="1030531"/>
                    </a:lnTo>
                    <a:close/>
                    <a:moveTo>
                      <a:pt x="99275" y="908550"/>
                    </a:moveTo>
                    <a:lnTo>
                      <a:pt x="99275" y="962842"/>
                    </a:lnTo>
                    <a:lnTo>
                      <a:pt x="207576" y="962842"/>
                    </a:lnTo>
                    <a:lnTo>
                      <a:pt x="207576" y="908550"/>
                    </a:lnTo>
                    <a:lnTo>
                      <a:pt x="99275" y="908550"/>
                    </a:lnTo>
                    <a:close/>
                    <a:moveTo>
                      <a:pt x="99275" y="786568"/>
                    </a:moveTo>
                    <a:lnTo>
                      <a:pt x="99275" y="840860"/>
                    </a:lnTo>
                    <a:lnTo>
                      <a:pt x="207576" y="840860"/>
                    </a:lnTo>
                    <a:lnTo>
                      <a:pt x="207576" y="786568"/>
                    </a:lnTo>
                    <a:lnTo>
                      <a:pt x="99275" y="786568"/>
                    </a:lnTo>
                    <a:close/>
                    <a:moveTo>
                      <a:pt x="99275" y="664586"/>
                    </a:moveTo>
                    <a:lnTo>
                      <a:pt x="99275" y="718878"/>
                    </a:lnTo>
                    <a:lnTo>
                      <a:pt x="207576" y="718878"/>
                    </a:lnTo>
                    <a:lnTo>
                      <a:pt x="207576" y="664586"/>
                    </a:lnTo>
                    <a:lnTo>
                      <a:pt x="99275" y="664586"/>
                    </a:lnTo>
                    <a:close/>
                    <a:moveTo>
                      <a:pt x="99275" y="542604"/>
                    </a:moveTo>
                    <a:lnTo>
                      <a:pt x="99275" y="596896"/>
                    </a:lnTo>
                    <a:lnTo>
                      <a:pt x="207576" y="596896"/>
                    </a:lnTo>
                    <a:lnTo>
                      <a:pt x="207576" y="542604"/>
                    </a:lnTo>
                    <a:lnTo>
                      <a:pt x="99275" y="542604"/>
                    </a:lnTo>
                    <a:close/>
                    <a:moveTo>
                      <a:pt x="99275" y="420622"/>
                    </a:moveTo>
                    <a:lnTo>
                      <a:pt x="99275" y="474915"/>
                    </a:lnTo>
                    <a:lnTo>
                      <a:pt x="207576" y="474915"/>
                    </a:lnTo>
                    <a:lnTo>
                      <a:pt x="207576" y="420622"/>
                    </a:lnTo>
                    <a:lnTo>
                      <a:pt x="99275" y="420622"/>
                    </a:lnTo>
                    <a:close/>
                    <a:moveTo>
                      <a:pt x="99275" y="298640"/>
                    </a:moveTo>
                    <a:lnTo>
                      <a:pt x="99275" y="352933"/>
                    </a:lnTo>
                    <a:lnTo>
                      <a:pt x="207576" y="352933"/>
                    </a:lnTo>
                    <a:lnTo>
                      <a:pt x="207576" y="298640"/>
                    </a:lnTo>
                    <a:lnTo>
                      <a:pt x="99275" y="298640"/>
                    </a:lnTo>
                    <a:close/>
                    <a:moveTo>
                      <a:pt x="0" y="0"/>
                    </a:moveTo>
                    <a:lnTo>
                      <a:pt x="306851" y="181352"/>
                    </a:lnTo>
                    <a:lnTo>
                      <a:pt x="306851" y="1400045"/>
                    </a:lnTo>
                    <a:lnTo>
                      <a:pt x="0" y="1400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0" name="Freeform: Shape 94">
                <a:extLst>
                  <a:ext uri="{FF2B5EF4-FFF2-40B4-BE49-F238E27FC236}">
                    <a16:creationId xmlns:a16="http://schemas.microsoft.com/office/drawing/2014/main" xmlns="" id="{A93F0923-3802-4ABD-B5CB-225E9885FD8E}"/>
                  </a:ext>
                </a:extLst>
              </p:cNvPr>
              <p:cNvSpPr/>
              <p:nvPr/>
            </p:nvSpPr>
            <p:spPr>
              <a:xfrm flipH="1">
                <a:off x="3387275" y="2734432"/>
                <a:ext cx="351859" cy="1020419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95">
              <a:extLst>
                <a:ext uri="{FF2B5EF4-FFF2-40B4-BE49-F238E27FC236}">
                  <a16:creationId xmlns:a16="http://schemas.microsoft.com/office/drawing/2014/main" xmlns="" id="{65951CB3-9409-4849-BA49-F34D913D6C08}"/>
                </a:ext>
              </a:extLst>
            </p:cNvPr>
            <p:cNvGrpSpPr/>
            <p:nvPr/>
          </p:nvGrpSpPr>
          <p:grpSpPr>
            <a:xfrm>
              <a:off x="4107219" y="2771850"/>
              <a:ext cx="3724579" cy="1339211"/>
              <a:chOff x="72370" y="560319"/>
              <a:chExt cx="3724579" cy="1339211"/>
            </a:xfrm>
          </p:grpSpPr>
          <p:grpSp>
            <p:nvGrpSpPr>
              <p:cNvPr id="58" name="Group 96">
                <a:extLst>
                  <a:ext uri="{FF2B5EF4-FFF2-40B4-BE49-F238E27FC236}">
                    <a16:creationId xmlns:a16="http://schemas.microsoft.com/office/drawing/2014/main" xmlns="" id="{C73963D4-EFA3-4EC0-8A85-4F4BF13F5861}"/>
                  </a:ext>
                </a:extLst>
              </p:cNvPr>
              <p:cNvGrpSpPr/>
              <p:nvPr/>
            </p:nvGrpSpPr>
            <p:grpSpPr>
              <a:xfrm>
                <a:off x="102369" y="588209"/>
                <a:ext cx="3676679" cy="1220090"/>
                <a:chOff x="4067546" y="4123739"/>
                <a:chExt cx="3676679" cy="1220090"/>
              </a:xfrm>
            </p:grpSpPr>
            <p:sp>
              <p:nvSpPr>
                <p:cNvPr id="74" name="Rectangle 106">
                  <a:extLst>
                    <a:ext uri="{FF2B5EF4-FFF2-40B4-BE49-F238E27FC236}">
                      <a16:creationId xmlns:a16="http://schemas.microsoft.com/office/drawing/2014/main" xmlns="" id="{50EC9196-0AED-47A6-A4F4-D29C092742EF}"/>
                    </a:ext>
                  </a:extLst>
                </p:cNvPr>
                <p:cNvSpPr/>
                <p:nvPr/>
              </p:nvSpPr>
              <p:spPr>
                <a:xfrm>
                  <a:off x="4447643" y="4123739"/>
                  <a:ext cx="214892" cy="1220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107">
                  <a:extLst>
                    <a:ext uri="{FF2B5EF4-FFF2-40B4-BE49-F238E27FC236}">
                      <a16:creationId xmlns:a16="http://schemas.microsoft.com/office/drawing/2014/main" xmlns="" id="{CDF6AEC4-3EAE-43CA-8397-C577C56C460F}"/>
                    </a:ext>
                  </a:extLst>
                </p:cNvPr>
                <p:cNvSpPr/>
                <p:nvPr/>
              </p:nvSpPr>
              <p:spPr>
                <a:xfrm>
                  <a:off x="4800373" y="4611034"/>
                  <a:ext cx="301172" cy="6114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108">
                  <a:extLst>
                    <a:ext uri="{FF2B5EF4-FFF2-40B4-BE49-F238E27FC236}">
                      <a16:creationId xmlns:a16="http://schemas.microsoft.com/office/drawing/2014/main" xmlns="" id="{4BBCA625-3593-44B8-835F-44936409A9E7}"/>
                    </a:ext>
                  </a:extLst>
                </p:cNvPr>
                <p:cNvSpPr/>
                <p:nvPr/>
              </p:nvSpPr>
              <p:spPr>
                <a:xfrm>
                  <a:off x="5249722" y="4765455"/>
                  <a:ext cx="301172" cy="481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109">
                  <a:extLst>
                    <a:ext uri="{FF2B5EF4-FFF2-40B4-BE49-F238E27FC236}">
                      <a16:creationId xmlns:a16="http://schemas.microsoft.com/office/drawing/2014/main" xmlns="" id="{37195C47-0BF9-4FEF-8636-167B25CFC39A}"/>
                    </a:ext>
                  </a:extLst>
                </p:cNvPr>
                <p:cNvSpPr/>
                <p:nvPr/>
              </p:nvSpPr>
              <p:spPr>
                <a:xfrm>
                  <a:off x="6012699" y="4794858"/>
                  <a:ext cx="230206" cy="5376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110">
                  <a:extLst>
                    <a:ext uri="{FF2B5EF4-FFF2-40B4-BE49-F238E27FC236}">
                      <a16:creationId xmlns:a16="http://schemas.microsoft.com/office/drawing/2014/main" xmlns="" id="{B190665F-63DB-421C-B470-EABCD52A80C0}"/>
                    </a:ext>
                  </a:extLst>
                </p:cNvPr>
                <p:cNvSpPr/>
                <p:nvPr/>
              </p:nvSpPr>
              <p:spPr>
                <a:xfrm>
                  <a:off x="7412084" y="4927006"/>
                  <a:ext cx="332141" cy="3751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111">
                  <a:extLst>
                    <a:ext uri="{FF2B5EF4-FFF2-40B4-BE49-F238E27FC236}">
                      <a16:creationId xmlns:a16="http://schemas.microsoft.com/office/drawing/2014/main" xmlns="" id="{B4FC353D-E543-4045-BC1B-9E7860B89C4A}"/>
                    </a:ext>
                  </a:extLst>
                </p:cNvPr>
                <p:cNvSpPr/>
                <p:nvPr/>
              </p:nvSpPr>
              <p:spPr>
                <a:xfrm>
                  <a:off x="6424578" y="4322737"/>
                  <a:ext cx="344968" cy="729909"/>
                </a:xfrm>
                <a:custGeom>
                  <a:avLst/>
                  <a:gdLst>
                    <a:gd name="connsiteX0" fmla="*/ 0 w 344968"/>
                    <a:gd name="connsiteY0" fmla="*/ 0 h 729909"/>
                    <a:gd name="connsiteX1" fmla="*/ 112879 w 344968"/>
                    <a:gd name="connsiteY1" fmla="*/ 0 h 729909"/>
                    <a:gd name="connsiteX2" fmla="*/ 112879 w 344968"/>
                    <a:gd name="connsiteY2" fmla="*/ 262206 h 729909"/>
                    <a:gd name="connsiteX3" fmla="*/ 344968 w 344968"/>
                    <a:gd name="connsiteY3" fmla="*/ 262206 h 729909"/>
                    <a:gd name="connsiteX4" fmla="*/ 344968 w 344968"/>
                    <a:gd name="connsiteY4" fmla="*/ 729909 h 729909"/>
                    <a:gd name="connsiteX5" fmla="*/ 112879 w 344968"/>
                    <a:gd name="connsiteY5" fmla="*/ 729909 h 729909"/>
                    <a:gd name="connsiteX6" fmla="*/ 104808 w 344968"/>
                    <a:gd name="connsiteY6" fmla="*/ 729909 h 729909"/>
                    <a:gd name="connsiteX7" fmla="*/ 0 w 344968"/>
                    <a:gd name="connsiteY7" fmla="*/ 729909 h 72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4968" h="729909">
                      <a:moveTo>
                        <a:pt x="0" y="0"/>
                      </a:moveTo>
                      <a:lnTo>
                        <a:pt x="112879" y="0"/>
                      </a:lnTo>
                      <a:lnTo>
                        <a:pt x="112879" y="262206"/>
                      </a:lnTo>
                      <a:lnTo>
                        <a:pt x="344968" y="262206"/>
                      </a:lnTo>
                      <a:lnTo>
                        <a:pt x="344968" y="729909"/>
                      </a:lnTo>
                      <a:lnTo>
                        <a:pt x="112879" y="729909"/>
                      </a:lnTo>
                      <a:lnTo>
                        <a:pt x="104808" y="729909"/>
                      </a:lnTo>
                      <a:lnTo>
                        <a:pt x="0" y="7299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112">
                  <a:extLst>
                    <a:ext uri="{FF2B5EF4-FFF2-40B4-BE49-F238E27FC236}">
                      <a16:creationId xmlns:a16="http://schemas.microsoft.com/office/drawing/2014/main" xmlns="" id="{12A8DEFA-19FE-46F7-BF5D-BC267819F2CD}"/>
                    </a:ext>
                  </a:extLst>
                </p:cNvPr>
                <p:cNvSpPr/>
                <p:nvPr/>
              </p:nvSpPr>
              <p:spPr>
                <a:xfrm>
                  <a:off x="6924401" y="4567247"/>
                  <a:ext cx="123249" cy="7653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113">
                  <a:extLst>
                    <a:ext uri="{FF2B5EF4-FFF2-40B4-BE49-F238E27FC236}">
                      <a16:creationId xmlns:a16="http://schemas.microsoft.com/office/drawing/2014/main" xmlns="" id="{185B4C05-5E5A-4B59-8BD9-F25AAE4F8D65}"/>
                    </a:ext>
                  </a:extLst>
                </p:cNvPr>
                <p:cNvSpPr/>
                <p:nvPr/>
              </p:nvSpPr>
              <p:spPr>
                <a:xfrm flipH="1">
                  <a:off x="4067546" y="4602487"/>
                  <a:ext cx="248823" cy="526477"/>
                </a:xfrm>
                <a:custGeom>
                  <a:avLst/>
                  <a:gdLst>
                    <a:gd name="connsiteX0" fmla="*/ 0 w 344968"/>
                    <a:gd name="connsiteY0" fmla="*/ 0 h 729909"/>
                    <a:gd name="connsiteX1" fmla="*/ 112879 w 344968"/>
                    <a:gd name="connsiteY1" fmla="*/ 0 h 729909"/>
                    <a:gd name="connsiteX2" fmla="*/ 112879 w 344968"/>
                    <a:gd name="connsiteY2" fmla="*/ 262206 h 729909"/>
                    <a:gd name="connsiteX3" fmla="*/ 344968 w 344968"/>
                    <a:gd name="connsiteY3" fmla="*/ 262206 h 729909"/>
                    <a:gd name="connsiteX4" fmla="*/ 344968 w 344968"/>
                    <a:gd name="connsiteY4" fmla="*/ 729909 h 729909"/>
                    <a:gd name="connsiteX5" fmla="*/ 112879 w 344968"/>
                    <a:gd name="connsiteY5" fmla="*/ 729909 h 729909"/>
                    <a:gd name="connsiteX6" fmla="*/ 104808 w 344968"/>
                    <a:gd name="connsiteY6" fmla="*/ 729909 h 729909"/>
                    <a:gd name="connsiteX7" fmla="*/ 0 w 344968"/>
                    <a:gd name="connsiteY7" fmla="*/ 729909 h 72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4968" h="729909">
                      <a:moveTo>
                        <a:pt x="0" y="0"/>
                      </a:moveTo>
                      <a:lnTo>
                        <a:pt x="112879" y="0"/>
                      </a:lnTo>
                      <a:lnTo>
                        <a:pt x="112879" y="262206"/>
                      </a:lnTo>
                      <a:lnTo>
                        <a:pt x="344968" y="262206"/>
                      </a:lnTo>
                      <a:lnTo>
                        <a:pt x="344968" y="729909"/>
                      </a:lnTo>
                      <a:lnTo>
                        <a:pt x="112879" y="729909"/>
                      </a:lnTo>
                      <a:lnTo>
                        <a:pt x="104808" y="729909"/>
                      </a:lnTo>
                      <a:lnTo>
                        <a:pt x="0" y="7299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9" name="Group 97">
                <a:extLst>
                  <a:ext uri="{FF2B5EF4-FFF2-40B4-BE49-F238E27FC236}">
                    <a16:creationId xmlns:a16="http://schemas.microsoft.com/office/drawing/2014/main" xmlns="" id="{D2CFDD7A-C944-4178-8DA4-D1A43DE44A54}"/>
                  </a:ext>
                </a:extLst>
              </p:cNvPr>
              <p:cNvGrpSpPr/>
              <p:nvPr/>
            </p:nvGrpSpPr>
            <p:grpSpPr>
              <a:xfrm>
                <a:off x="72370" y="560319"/>
                <a:ext cx="3724579" cy="1339211"/>
                <a:chOff x="4037547" y="4095849"/>
                <a:chExt cx="3724579" cy="1339211"/>
              </a:xfrm>
            </p:grpSpPr>
            <p:sp>
              <p:nvSpPr>
                <p:cNvPr id="60" name="Freeform: Shape 98">
                  <a:extLst>
                    <a:ext uri="{FF2B5EF4-FFF2-40B4-BE49-F238E27FC236}">
                      <a16:creationId xmlns:a16="http://schemas.microsoft.com/office/drawing/2014/main" xmlns="" id="{906D5267-60E8-4E6E-BB4D-C457790D3A6B}"/>
                    </a:ext>
                  </a:extLst>
                </p:cNvPr>
                <p:cNvSpPr/>
                <p:nvPr/>
              </p:nvSpPr>
              <p:spPr>
                <a:xfrm>
                  <a:off x="4693877" y="4464737"/>
                  <a:ext cx="532405" cy="970323"/>
                </a:xfrm>
                <a:custGeom>
                  <a:avLst/>
                  <a:gdLst>
                    <a:gd name="connsiteX0" fmla="*/ 475422 w 923439"/>
                    <a:gd name="connsiteY0" fmla="*/ 855427 h 1647670"/>
                    <a:gd name="connsiteX1" fmla="*/ 475422 w 923439"/>
                    <a:gd name="connsiteY1" fmla="*/ 969146 h 1647670"/>
                    <a:gd name="connsiteX2" fmla="*/ 589141 w 923439"/>
                    <a:gd name="connsiteY2" fmla="*/ 969146 h 1647670"/>
                    <a:gd name="connsiteX3" fmla="*/ 589141 w 923439"/>
                    <a:gd name="connsiteY3" fmla="*/ 855427 h 1647670"/>
                    <a:gd name="connsiteX4" fmla="*/ 334298 w 923439"/>
                    <a:gd name="connsiteY4" fmla="*/ 855427 h 1647670"/>
                    <a:gd name="connsiteX5" fmla="*/ 334298 w 923439"/>
                    <a:gd name="connsiteY5" fmla="*/ 969146 h 1647670"/>
                    <a:gd name="connsiteX6" fmla="*/ 448017 w 923439"/>
                    <a:gd name="connsiteY6" fmla="*/ 969146 h 1647670"/>
                    <a:gd name="connsiteX7" fmla="*/ 448017 w 923439"/>
                    <a:gd name="connsiteY7" fmla="*/ 855427 h 1647670"/>
                    <a:gd name="connsiteX8" fmla="*/ 475422 w 923439"/>
                    <a:gd name="connsiteY8" fmla="*/ 709876 h 1647670"/>
                    <a:gd name="connsiteX9" fmla="*/ 475422 w 923439"/>
                    <a:gd name="connsiteY9" fmla="*/ 823595 h 1647670"/>
                    <a:gd name="connsiteX10" fmla="*/ 589141 w 923439"/>
                    <a:gd name="connsiteY10" fmla="*/ 823595 h 1647670"/>
                    <a:gd name="connsiteX11" fmla="*/ 589141 w 923439"/>
                    <a:gd name="connsiteY11" fmla="*/ 709876 h 1647670"/>
                    <a:gd name="connsiteX12" fmla="*/ 334298 w 923439"/>
                    <a:gd name="connsiteY12" fmla="*/ 709876 h 1647670"/>
                    <a:gd name="connsiteX13" fmla="*/ 334298 w 923439"/>
                    <a:gd name="connsiteY13" fmla="*/ 823595 h 1647670"/>
                    <a:gd name="connsiteX14" fmla="*/ 448017 w 923439"/>
                    <a:gd name="connsiteY14" fmla="*/ 823595 h 1647670"/>
                    <a:gd name="connsiteX15" fmla="*/ 448017 w 923439"/>
                    <a:gd name="connsiteY15" fmla="*/ 709876 h 1647670"/>
                    <a:gd name="connsiteX16" fmla="*/ 475422 w 923439"/>
                    <a:gd name="connsiteY16" fmla="*/ 500489 h 1647670"/>
                    <a:gd name="connsiteX17" fmla="*/ 475422 w 923439"/>
                    <a:gd name="connsiteY17" fmla="*/ 614208 h 1647670"/>
                    <a:gd name="connsiteX18" fmla="*/ 589141 w 923439"/>
                    <a:gd name="connsiteY18" fmla="*/ 614208 h 1647670"/>
                    <a:gd name="connsiteX19" fmla="*/ 589141 w 923439"/>
                    <a:gd name="connsiteY19" fmla="*/ 500489 h 1647670"/>
                    <a:gd name="connsiteX20" fmla="*/ 334298 w 923439"/>
                    <a:gd name="connsiteY20" fmla="*/ 500489 h 1647670"/>
                    <a:gd name="connsiteX21" fmla="*/ 334298 w 923439"/>
                    <a:gd name="connsiteY21" fmla="*/ 614208 h 1647670"/>
                    <a:gd name="connsiteX22" fmla="*/ 448017 w 923439"/>
                    <a:gd name="connsiteY22" fmla="*/ 614208 h 1647670"/>
                    <a:gd name="connsiteX23" fmla="*/ 448017 w 923439"/>
                    <a:gd name="connsiteY23" fmla="*/ 500489 h 1647670"/>
                    <a:gd name="connsiteX24" fmla="*/ 475422 w 923439"/>
                    <a:gd name="connsiteY24" fmla="*/ 354938 h 1647670"/>
                    <a:gd name="connsiteX25" fmla="*/ 475422 w 923439"/>
                    <a:gd name="connsiteY25" fmla="*/ 468657 h 1647670"/>
                    <a:gd name="connsiteX26" fmla="*/ 589141 w 923439"/>
                    <a:gd name="connsiteY26" fmla="*/ 468657 h 1647670"/>
                    <a:gd name="connsiteX27" fmla="*/ 589141 w 923439"/>
                    <a:gd name="connsiteY27" fmla="*/ 354938 h 1647670"/>
                    <a:gd name="connsiteX28" fmla="*/ 334298 w 923439"/>
                    <a:gd name="connsiteY28" fmla="*/ 354938 h 1647670"/>
                    <a:gd name="connsiteX29" fmla="*/ 334298 w 923439"/>
                    <a:gd name="connsiteY29" fmla="*/ 468657 h 1647670"/>
                    <a:gd name="connsiteX30" fmla="*/ 448017 w 923439"/>
                    <a:gd name="connsiteY30" fmla="*/ 468657 h 1647670"/>
                    <a:gd name="connsiteX31" fmla="*/ 448017 w 923439"/>
                    <a:gd name="connsiteY31" fmla="*/ 354938 h 1647670"/>
                    <a:gd name="connsiteX32" fmla="*/ 461720 w 923439"/>
                    <a:gd name="connsiteY32" fmla="*/ 0 h 1647670"/>
                    <a:gd name="connsiteX33" fmla="*/ 923439 w 923439"/>
                    <a:gd name="connsiteY33" fmla="*/ 308459 h 1647670"/>
                    <a:gd name="connsiteX34" fmla="*/ 768082 w 923439"/>
                    <a:gd name="connsiteY34" fmla="*/ 308459 h 1647670"/>
                    <a:gd name="connsiteX35" fmla="*/ 768082 w 923439"/>
                    <a:gd name="connsiteY35" fmla="*/ 1647670 h 1647670"/>
                    <a:gd name="connsiteX36" fmla="*/ 155357 w 923439"/>
                    <a:gd name="connsiteY36" fmla="*/ 1647670 h 1647670"/>
                    <a:gd name="connsiteX37" fmla="*/ 155357 w 923439"/>
                    <a:gd name="connsiteY37" fmla="*/ 308459 h 1647670"/>
                    <a:gd name="connsiteX38" fmla="*/ 0 w 923439"/>
                    <a:gd name="connsiteY38" fmla="*/ 308459 h 16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23439" h="1647670">
                      <a:moveTo>
                        <a:pt x="475422" y="855427"/>
                      </a:moveTo>
                      <a:lnTo>
                        <a:pt x="475422" y="969146"/>
                      </a:lnTo>
                      <a:lnTo>
                        <a:pt x="589141" y="969146"/>
                      </a:lnTo>
                      <a:lnTo>
                        <a:pt x="589141" y="855427"/>
                      </a:lnTo>
                      <a:close/>
                      <a:moveTo>
                        <a:pt x="334298" y="855427"/>
                      </a:moveTo>
                      <a:lnTo>
                        <a:pt x="334298" y="969146"/>
                      </a:lnTo>
                      <a:lnTo>
                        <a:pt x="448017" y="969146"/>
                      </a:lnTo>
                      <a:lnTo>
                        <a:pt x="448017" y="855427"/>
                      </a:lnTo>
                      <a:close/>
                      <a:moveTo>
                        <a:pt x="475422" y="709876"/>
                      </a:moveTo>
                      <a:lnTo>
                        <a:pt x="475422" y="823595"/>
                      </a:lnTo>
                      <a:lnTo>
                        <a:pt x="589141" y="823595"/>
                      </a:lnTo>
                      <a:lnTo>
                        <a:pt x="589141" y="709876"/>
                      </a:lnTo>
                      <a:close/>
                      <a:moveTo>
                        <a:pt x="334298" y="709876"/>
                      </a:moveTo>
                      <a:lnTo>
                        <a:pt x="334298" y="823595"/>
                      </a:lnTo>
                      <a:lnTo>
                        <a:pt x="448017" y="823595"/>
                      </a:lnTo>
                      <a:lnTo>
                        <a:pt x="448017" y="709876"/>
                      </a:lnTo>
                      <a:close/>
                      <a:moveTo>
                        <a:pt x="475422" y="500489"/>
                      </a:moveTo>
                      <a:lnTo>
                        <a:pt x="475422" y="614208"/>
                      </a:lnTo>
                      <a:lnTo>
                        <a:pt x="589141" y="614208"/>
                      </a:lnTo>
                      <a:lnTo>
                        <a:pt x="589141" y="500489"/>
                      </a:lnTo>
                      <a:close/>
                      <a:moveTo>
                        <a:pt x="334298" y="500489"/>
                      </a:moveTo>
                      <a:lnTo>
                        <a:pt x="334298" y="614208"/>
                      </a:lnTo>
                      <a:lnTo>
                        <a:pt x="448017" y="614208"/>
                      </a:lnTo>
                      <a:lnTo>
                        <a:pt x="448017" y="500489"/>
                      </a:lnTo>
                      <a:close/>
                      <a:moveTo>
                        <a:pt x="475422" y="354938"/>
                      </a:moveTo>
                      <a:lnTo>
                        <a:pt x="475422" y="468657"/>
                      </a:lnTo>
                      <a:lnTo>
                        <a:pt x="589141" y="468657"/>
                      </a:lnTo>
                      <a:lnTo>
                        <a:pt x="589141" y="354938"/>
                      </a:lnTo>
                      <a:close/>
                      <a:moveTo>
                        <a:pt x="334298" y="354938"/>
                      </a:moveTo>
                      <a:lnTo>
                        <a:pt x="334298" y="468657"/>
                      </a:lnTo>
                      <a:lnTo>
                        <a:pt x="448017" y="468657"/>
                      </a:lnTo>
                      <a:lnTo>
                        <a:pt x="448017" y="354938"/>
                      </a:lnTo>
                      <a:close/>
                      <a:moveTo>
                        <a:pt x="461720" y="0"/>
                      </a:moveTo>
                      <a:lnTo>
                        <a:pt x="923439" y="308459"/>
                      </a:lnTo>
                      <a:lnTo>
                        <a:pt x="768082" y="308459"/>
                      </a:lnTo>
                      <a:lnTo>
                        <a:pt x="768082" y="1647670"/>
                      </a:lnTo>
                      <a:lnTo>
                        <a:pt x="155357" y="1647670"/>
                      </a:lnTo>
                      <a:lnTo>
                        <a:pt x="155357" y="308459"/>
                      </a:lnTo>
                      <a:lnTo>
                        <a:pt x="0" y="3084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: Shape 99">
                  <a:extLst>
                    <a:ext uri="{FF2B5EF4-FFF2-40B4-BE49-F238E27FC236}">
                      <a16:creationId xmlns:a16="http://schemas.microsoft.com/office/drawing/2014/main" xmlns="" id="{89452DC5-8320-4C7C-90CC-9965597DE34D}"/>
                    </a:ext>
                  </a:extLst>
                </p:cNvPr>
                <p:cNvSpPr/>
                <p:nvPr/>
              </p:nvSpPr>
              <p:spPr>
                <a:xfrm>
                  <a:off x="6882746" y="4407892"/>
                  <a:ext cx="202983" cy="1027168"/>
                </a:xfrm>
                <a:custGeom>
                  <a:avLst/>
                  <a:gdLst>
                    <a:gd name="connsiteX0" fmla="*/ 99275 w 306850"/>
                    <a:gd name="connsiteY0" fmla="*/ 1096373 h 1339211"/>
                    <a:gd name="connsiteX1" fmla="*/ 99275 w 306850"/>
                    <a:gd name="connsiteY1" fmla="*/ 1150665 h 1339211"/>
                    <a:gd name="connsiteX2" fmla="*/ 207575 w 306850"/>
                    <a:gd name="connsiteY2" fmla="*/ 1150665 h 1339211"/>
                    <a:gd name="connsiteX3" fmla="*/ 207575 w 306850"/>
                    <a:gd name="connsiteY3" fmla="*/ 1096373 h 1339211"/>
                    <a:gd name="connsiteX4" fmla="*/ 99275 w 306850"/>
                    <a:gd name="connsiteY4" fmla="*/ 974391 h 1339211"/>
                    <a:gd name="connsiteX5" fmla="*/ 99275 w 306850"/>
                    <a:gd name="connsiteY5" fmla="*/ 1028684 h 1339211"/>
                    <a:gd name="connsiteX6" fmla="*/ 207575 w 306850"/>
                    <a:gd name="connsiteY6" fmla="*/ 1028684 h 1339211"/>
                    <a:gd name="connsiteX7" fmla="*/ 207575 w 306850"/>
                    <a:gd name="connsiteY7" fmla="*/ 974391 h 1339211"/>
                    <a:gd name="connsiteX8" fmla="*/ 99275 w 306850"/>
                    <a:gd name="connsiteY8" fmla="*/ 852409 h 1339211"/>
                    <a:gd name="connsiteX9" fmla="*/ 99275 w 306850"/>
                    <a:gd name="connsiteY9" fmla="*/ 906702 h 1339211"/>
                    <a:gd name="connsiteX10" fmla="*/ 207575 w 306850"/>
                    <a:gd name="connsiteY10" fmla="*/ 906702 h 1339211"/>
                    <a:gd name="connsiteX11" fmla="*/ 207575 w 306850"/>
                    <a:gd name="connsiteY11" fmla="*/ 852409 h 1339211"/>
                    <a:gd name="connsiteX12" fmla="*/ 99275 w 306850"/>
                    <a:gd name="connsiteY12" fmla="*/ 730427 h 1339211"/>
                    <a:gd name="connsiteX13" fmla="*/ 99275 w 306850"/>
                    <a:gd name="connsiteY13" fmla="*/ 784720 h 1339211"/>
                    <a:gd name="connsiteX14" fmla="*/ 207575 w 306850"/>
                    <a:gd name="connsiteY14" fmla="*/ 784720 h 1339211"/>
                    <a:gd name="connsiteX15" fmla="*/ 207575 w 306850"/>
                    <a:gd name="connsiteY15" fmla="*/ 730427 h 1339211"/>
                    <a:gd name="connsiteX16" fmla="*/ 99275 w 306850"/>
                    <a:gd name="connsiteY16" fmla="*/ 608446 h 1339211"/>
                    <a:gd name="connsiteX17" fmla="*/ 99275 w 306850"/>
                    <a:gd name="connsiteY17" fmla="*/ 662738 h 1339211"/>
                    <a:gd name="connsiteX18" fmla="*/ 207575 w 306850"/>
                    <a:gd name="connsiteY18" fmla="*/ 662738 h 1339211"/>
                    <a:gd name="connsiteX19" fmla="*/ 207575 w 306850"/>
                    <a:gd name="connsiteY19" fmla="*/ 608446 h 1339211"/>
                    <a:gd name="connsiteX20" fmla="*/ 99275 w 306850"/>
                    <a:gd name="connsiteY20" fmla="*/ 486464 h 1339211"/>
                    <a:gd name="connsiteX21" fmla="*/ 99275 w 306850"/>
                    <a:gd name="connsiteY21" fmla="*/ 540756 h 1339211"/>
                    <a:gd name="connsiteX22" fmla="*/ 207575 w 306850"/>
                    <a:gd name="connsiteY22" fmla="*/ 540756 h 1339211"/>
                    <a:gd name="connsiteX23" fmla="*/ 207575 w 306850"/>
                    <a:gd name="connsiteY23" fmla="*/ 486464 h 1339211"/>
                    <a:gd name="connsiteX24" fmla="*/ 99275 w 306850"/>
                    <a:gd name="connsiteY24" fmla="*/ 364482 h 1339211"/>
                    <a:gd name="connsiteX25" fmla="*/ 99275 w 306850"/>
                    <a:gd name="connsiteY25" fmla="*/ 418774 h 1339211"/>
                    <a:gd name="connsiteX26" fmla="*/ 207575 w 306850"/>
                    <a:gd name="connsiteY26" fmla="*/ 418774 h 1339211"/>
                    <a:gd name="connsiteX27" fmla="*/ 207575 w 306850"/>
                    <a:gd name="connsiteY27" fmla="*/ 364482 h 1339211"/>
                    <a:gd name="connsiteX28" fmla="*/ 99275 w 306850"/>
                    <a:gd name="connsiteY28" fmla="*/ 242500 h 1339211"/>
                    <a:gd name="connsiteX29" fmla="*/ 99275 w 306850"/>
                    <a:gd name="connsiteY29" fmla="*/ 296792 h 1339211"/>
                    <a:gd name="connsiteX30" fmla="*/ 207575 w 306850"/>
                    <a:gd name="connsiteY30" fmla="*/ 296792 h 1339211"/>
                    <a:gd name="connsiteX31" fmla="*/ 207575 w 306850"/>
                    <a:gd name="connsiteY31" fmla="*/ 242500 h 1339211"/>
                    <a:gd name="connsiteX32" fmla="*/ 99275 w 306850"/>
                    <a:gd name="connsiteY32" fmla="*/ 120518 h 1339211"/>
                    <a:gd name="connsiteX33" fmla="*/ 99275 w 306850"/>
                    <a:gd name="connsiteY33" fmla="*/ 174811 h 1339211"/>
                    <a:gd name="connsiteX34" fmla="*/ 207575 w 306850"/>
                    <a:gd name="connsiteY34" fmla="*/ 174811 h 1339211"/>
                    <a:gd name="connsiteX35" fmla="*/ 207575 w 306850"/>
                    <a:gd name="connsiteY35" fmla="*/ 120518 h 1339211"/>
                    <a:gd name="connsiteX36" fmla="*/ 0 w 306850"/>
                    <a:gd name="connsiteY36" fmla="*/ 0 h 1339211"/>
                    <a:gd name="connsiteX37" fmla="*/ 306850 w 306850"/>
                    <a:gd name="connsiteY37" fmla="*/ 0 h 1339211"/>
                    <a:gd name="connsiteX38" fmla="*/ 306850 w 306850"/>
                    <a:gd name="connsiteY38" fmla="*/ 1339211 h 1339211"/>
                    <a:gd name="connsiteX39" fmla="*/ 0 w 306850"/>
                    <a:gd name="connsiteY39" fmla="*/ 1339211 h 1339211"/>
                    <a:gd name="connsiteX0" fmla="*/ 99275 w 306850"/>
                    <a:gd name="connsiteY0" fmla="*/ 1277348 h 1520186"/>
                    <a:gd name="connsiteX1" fmla="*/ 99275 w 306850"/>
                    <a:gd name="connsiteY1" fmla="*/ 1331640 h 1520186"/>
                    <a:gd name="connsiteX2" fmla="*/ 207575 w 306850"/>
                    <a:gd name="connsiteY2" fmla="*/ 1331640 h 1520186"/>
                    <a:gd name="connsiteX3" fmla="*/ 207575 w 306850"/>
                    <a:gd name="connsiteY3" fmla="*/ 1277348 h 1520186"/>
                    <a:gd name="connsiteX4" fmla="*/ 99275 w 306850"/>
                    <a:gd name="connsiteY4" fmla="*/ 1277348 h 1520186"/>
                    <a:gd name="connsiteX5" fmla="*/ 99275 w 306850"/>
                    <a:gd name="connsiteY5" fmla="*/ 1155366 h 1520186"/>
                    <a:gd name="connsiteX6" fmla="*/ 99275 w 306850"/>
                    <a:gd name="connsiteY6" fmla="*/ 1209659 h 1520186"/>
                    <a:gd name="connsiteX7" fmla="*/ 207575 w 306850"/>
                    <a:gd name="connsiteY7" fmla="*/ 1209659 h 1520186"/>
                    <a:gd name="connsiteX8" fmla="*/ 207575 w 306850"/>
                    <a:gd name="connsiteY8" fmla="*/ 1155366 h 1520186"/>
                    <a:gd name="connsiteX9" fmla="*/ 99275 w 306850"/>
                    <a:gd name="connsiteY9" fmla="*/ 1155366 h 1520186"/>
                    <a:gd name="connsiteX10" fmla="*/ 99275 w 306850"/>
                    <a:gd name="connsiteY10" fmla="*/ 1033384 h 1520186"/>
                    <a:gd name="connsiteX11" fmla="*/ 99275 w 306850"/>
                    <a:gd name="connsiteY11" fmla="*/ 1087677 h 1520186"/>
                    <a:gd name="connsiteX12" fmla="*/ 207575 w 306850"/>
                    <a:gd name="connsiteY12" fmla="*/ 1087677 h 1520186"/>
                    <a:gd name="connsiteX13" fmla="*/ 207575 w 306850"/>
                    <a:gd name="connsiteY13" fmla="*/ 1033384 h 1520186"/>
                    <a:gd name="connsiteX14" fmla="*/ 99275 w 306850"/>
                    <a:gd name="connsiteY14" fmla="*/ 1033384 h 1520186"/>
                    <a:gd name="connsiteX15" fmla="*/ 99275 w 306850"/>
                    <a:gd name="connsiteY15" fmla="*/ 911402 h 1520186"/>
                    <a:gd name="connsiteX16" fmla="*/ 99275 w 306850"/>
                    <a:gd name="connsiteY16" fmla="*/ 965695 h 1520186"/>
                    <a:gd name="connsiteX17" fmla="*/ 207575 w 306850"/>
                    <a:gd name="connsiteY17" fmla="*/ 965695 h 1520186"/>
                    <a:gd name="connsiteX18" fmla="*/ 207575 w 306850"/>
                    <a:gd name="connsiteY18" fmla="*/ 911402 h 1520186"/>
                    <a:gd name="connsiteX19" fmla="*/ 99275 w 306850"/>
                    <a:gd name="connsiteY19" fmla="*/ 911402 h 1520186"/>
                    <a:gd name="connsiteX20" fmla="*/ 99275 w 306850"/>
                    <a:gd name="connsiteY20" fmla="*/ 789421 h 1520186"/>
                    <a:gd name="connsiteX21" fmla="*/ 99275 w 306850"/>
                    <a:gd name="connsiteY21" fmla="*/ 843713 h 1520186"/>
                    <a:gd name="connsiteX22" fmla="*/ 207575 w 306850"/>
                    <a:gd name="connsiteY22" fmla="*/ 843713 h 1520186"/>
                    <a:gd name="connsiteX23" fmla="*/ 207575 w 306850"/>
                    <a:gd name="connsiteY23" fmla="*/ 789421 h 1520186"/>
                    <a:gd name="connsiteX24" fmla="*/ 99275 w 306850"/>
                    <a:gd name="connsiteY24" fmla="*/ 789421 h 1520186"/>
                    <a:gd name="connsiteX25" fmla="*/ 99275 w 306850"/>
                    <a:gd name="connsiteY25" fmla="*/ 667439 h 1520186"/>
                    <a:gd name="connsiteX26" fmla="*/ 99275 w 306850"/>
                    <a:gd name="connsiteY26" fmla="*/ 721731 h 1520186"/>
                    <a:gd name="connsiteX27" fmla="*/ 207575 w 306850"/>
                    <a:gd name="connsiteY27" fmla="*/ 721731 h 1520186"/>
                    <a:gd name="connsiteX28" fmla="*/ 207575 w 306850"/>
                    <a:gd name="connsiteY28" fmla="*/ 667439 h 1520186"/>
                    <a:gd name="connsiteX29" fmla="*/ 99275 w 306850"/>
                    <a:gd name="connsiteY29" fmla="*/ 667439 h 1520186"/>
                    <a:gd name="connsiteX30" fmla="*/ 99275 w 306850"/>
                    <a:gd name="connsiteY30" fmla="*/ 545457 h 1520186"/>
                    <a:gd name="connsiteX31" fmla="*/ 99275 w 306850"/>
                    <a:gd name="connsiteY31" fmla="*/ 599749 h 1520186"/>
                    <a:gd name="connsiteX32" fmla="*/ 207575 w 306850"/>
                    <a:gd name="connsiteY32" fmla="*/ 599749 h 1520186"/>
                    <a:gd name="connsiteX33" fmla="*/ 207575 w 306850"/>
                    <a:gd name="connsiteY33" fmla="*/ 545457 h 1520186"/>
                    <a:gd name="connsiteX34" fmla="*/ 99275 w 306850"/>
                    <a:gd name="connsiteY34" fmla="*/ 545457 h 1520186"/>
                    <a:gd name="connsiteX35" fmla="*/ 99275 w 306850"/>
                    <a:gd name="connsiteY35" fmla="*/ 423475 h 1520186"/>
                    <a:gd name="connsiteX36" fmla="*/ 99275 w 306850"/>
                    <a:gd name="connsiteY36" fmla="*/ 477767 h 1520186"/>
                    <a:gd name="connsiteX37" fmla="*/ 207575 w 306850"/>
                    <a:gd name="connsiteY37" fmla="*/ 477767 h 1520186"/>
                    <a:gd name="connsiteX38" fmla="*/ 207575 w 306850"/>
                    <a:gd name="connsiteY38" fmla="*/ 423475 h 1520186"/>
                    <a:gd name="connsiteX39" fmla="*/ 99275 w 306850"/>
                    <a:gd name="connsiteY39" fmla="*/ 423475 h 1520186"/>
                    <a:gd name="connsiteX40" fmla="*/ 99275 w 306850"/>
                    <a:gd name="connsiteY40" fmla="*/ 301493 h 1520186"/>
                    <a:gd name="connsiteX41" fmla="*/ 99275 w 306850"/>
                    <a:gd name="connsiteY41" fmla="*/ 355786 h 1520186"/>
                    <a:gd name="connsiteX42" fmla="*/ 207575 w 306850"/>
                    <a:gd name="connsiteY42" fmla="*/ 355786 h 1520186"/>
                    <a:gd name="connsiteX43" fmla="*/ 207575 w 306850"/>
                    <a:gd name="connsiteY43" fmla="*/ 301493 h 1520186"/>
                    <a:gd name="connsiteX44" fmla="*/ 99275 w 306850"/>
                    <a:gd name="connsiteY44" fmla="*/ 301493 h 1520186"/>
                    <a:gd name="connsiteX45" fmla="*/ 0 w 306850"/>
                    <a:gd name="connsiteY45" fmla="*/ 180975 h 1520186"/>
                    <a:gd name="connsiteX46" fmla="*/ 297325 w 306850"/>
                    <a:gd name="connsiteY46" fmla="*/ 0 h 1520186"/>
                    <a:gd name="connsiteX47" fmla="*/ 306850 w 306850"/>
                    <a:gd name="connsiteY47" fmla="*/ 1520186 h 1520186"/>
                    <a:gd name="connsiteX48" fmla="*/ 0 w 306850"/>
                    <a:gd name="connsiteY48" fmla="*/ 1520186 h 1520186"/>
                    <a:gd name="connsiteX49" fmla="*/ 0 w 306850"/>
                    <a:gd name="connsiteY49" fmla="*/ 180975 h 1520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06850" h="1520186">
                      <a:moveTo>
                        <a:pt x="99275" y="1277348"/>
                      </a:moveTo>
                      <a:lnTo>
                        <a:pt x="99275" y="1331640"/>
                      </a:lnTo>
                      <a:lnTo>
                        <a:pt x="207575" y="1331640"/>
                      </a:lnTo>
                      <a:lnTo>
                        <a:pt x="207575" y="1277348"/>
                      </a:lnTo>
                      <a:lnTo>
                        <a:pt x="99275" y="1277348"/>
                      </a:lnTo>
                      <a:close/>
                      <a:moveTo>
                        <a:pt x="99275" y="1155366"/>
                      </a:moveTo>
                      <a:lnTo>
                        <a:pt x="99275" y="1209659"/>
                      </a:lnTo>
                      <a:lnTo>
                        <a:pt x="207575" y="1209659"/>
                      </a:lnTo>
                      <a:lnTo>
                        <a:pt x="207575" y="1155366"/>
                      </a:lnTo>
                      <a:lnTo>
                        <a:pt x="99275" y="1155366"/>
                      </a:lnTo>
                      <a:close/>
                      <a:moveTo>
                        <a:pt x="99275" y="1033384"/>
                      </a:moveTo>
                      <a:lnTo>
                        <a:pt x="99275" y="1087677"/>
                      </a:lnTo>
                      <a:lnTo>
                        <a:pt x="207575" y="1087677"/>
                      </a:lnTo>
                      <a:lnTo>
                        <a:pt x="207575" y="1033384"/>
                      </a:lnTo>
                      <a:lnTo>
                        <a:pt x="99275" y="1033384"/>
                      </a:lnTo>
                      <a:close/>
                      <a:moveTo>
                        <a:pt x="99275" y="911402"/>
                      </a:moveTo>
                      <a:lnTo>
                        <a:pt x="99275" y="965695"/>
                      </a:lnTo>
                      <a:lnTo>
                        <a:pt x="207575" y="965695"/>
                      </a:lnTo>
                      <a:lnTo>
                        <a:pt x="207575" y="911402"/>
                      </a:lnTo>
                      <a:lnTo>
                        <a:pt x="99275" y="911402"/>
                      </a:lnTo>
                      <a:close/>
                      <a:moveTo>
                        <a:pt x="99275" y="789421"/>
                      </a:moveTo>
                      <a:lnTo>
                        <a:pt x="99275" y="843713"/>
                      </a:lnTo>
                      <a:lnTo>
                        <a:pt x="207575" y="843713"/>
                      </a:lnTo>
                      <a:lnTo>
                        <a:pt x="207575" y="789421"/>
                      </a:lnTo>
                      <a:lnTo>
                        <a:pt x="99275" y="789421"/>
                      </a:lnTo>
                      <a:close/>
                      <a:moveTo>
                        <a:pt x="99275" y="667439"/>
                      </a:moveTo>
                      <a:lnTo>
                        <a:pt x="99275" y="721731"/>
                      </a:lnTo>
                      <a:lnTo>
                        <a:pt x="207575" y="721731"/>
                      </a:lnTo>
                      <a:lnTo>
                        <a:pt x="207575" y="667439"/>
                      </a:lnTo>
                      <a:lnTo>
                        <a:pt x="99275" y="667439"/>
                      </a:lnTo>
                      <a:close/>
                      <a:moveTo>
                        <a:pt x="99275" y="545457"/>
                      </a:moveTo>
                      <a:lnTo>
                        <a:pt x="99275" y="599749"/>
                      </a:lnTo>
                      <a:lnTo>
                        <a:pt x="207575" y="599749"/>
                      </a:lnTo>
                      <a:lnTo>
                        <a:pt x="207575" y="545457"/>
                      </a:lnTo>
                      <a:lnTo>
                        <a:pt x="99275" y="545457"/>
                      </a:lnTo>
                      <a:close/>
                      <a:moveTo>
                        <a:pt x="99275" y="423475"/>
                      </a:moveTo>
                      <a:lnTo>
                        <a:pt x="99275" y="477767"/>
                      </a:lnTo>
                      <a:lnTo>
                        <a:pt x="207575" y="477767"/>
                      </a:lnTo>
                      <a:lnTo>
                        <a:pt x="207575" y="423475"/>
                      </a:lnTo>
                      <a:lnTo>
                        <a:pt x="99275" y="423475"/>
                      </a:lnTo>
                      <a:close/>
                      <a:moveTo>
                        <a:pt x="99275" y="301493"/>
                      </a:moveTo>
                      <a:lnTo>
                        <a:pt x="99275" y="355786"/>
                      </a:lnTo>
                      <a:lnTo>
                        <a:pt x="207575" y="355786"/>
                      </a:lnTo>
                      <a:lnTo>
                        <a:pt x="207575" y="301493"/>
                      </a:lnTo>
                      <a:lnTo>
                        <a:pt x="99275" y="301493"/>
                      </a:lnTo>
                      <a:close/>
                      <a:moveTo>
                        <a:pt x="0" y="180975"/>
                      </a:moveTo>
                      <a:lnTo>
                        <a:pt x="297325" y="0"/>
                      </a:lnTo>
                      <a:lnTo>
                        <a:pt x="306850" y="1520186"/>
                      </a:lnTo>
                      <a:lnTo>
                        <a:pt x="0" y="1520186"/>
                      </a:lnTo>
                      <a:lnTo>
                        <a:pt x="0" y="1809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2" name="Freeform: Shape 100">
                  <a:extLst>
                    <a:ext uri="{FF2B5EF4-FFF2-40B4-BE49-F238E27FC236}">
                      <a16:creationId xmlns:a16="http://schemas.microsoft.com/office/drawing/2014/main" xmlns="" id="{1C55E30D-76D5-4298-85AC-59EA9C81080D}"/>
                    </a:ext>
                  </a:extLst>
                </p:cNvPr>
                <p:cNvSpPr/>
                <p:nvPr/>
              </p:nvSpPr>
              <p:spPr>
                <a:xfrm>
                  <a:off x="4410083" y="4095849"/>
                  <a:ext cx="300410" cy="1339211"/>
                </a:xfrm>
                <a:custGeom>
                  <a:avLst/>
                  <a:gdLst>
                    <a:gd name="connsiteX0" fmla="*/ 99275 w 306850"/>
                    <a:gd name="connsiteY0" fmla="*/ 1096373 h 1339211"/>
                    <a:gd name="connsiteX1" fmla="*/ 99275 w 306850"/>
                    <a:gd name="connsiteY1" fmla="*/ 1150665 h 1339211"/>
                    <a:gd name="connsiteX2" fmla="*/ 207575 w 306850"/>
                    <a:gd name="connsiteY2" fmla="*/ 1150665 h 1339211"/>
                    <a:gd name="connsiteX3" fmla="*/ 207575 w 306850"/>
                    <a:gd name="connsiteY3" fmla="*/ 1096373 h 1339211"/>
                    <a:gd name="connsiteX4" fmla="*/ 99275 w 306850"/>
                    <a:gd name="connsiteY4" fmla="*/ 974391 h 1339211"/>
                    <a:gd name="connsiteX5" fmla="*/ 99275 w 306850"/>
                    <a:gd name="connsiteY5" fmla="*/ 1028684 h 1339211"/>
                    <a:gd name="connsiteX6" fmla="*/ 207575 w 306850"/>
                    <a:gd name="connsiteY6" fmla="*/ 1028684 h 1339211"/>
                    <a:gd name="connsiteX7" fmla="*/ 207575 w 306850"/>
                    <a:gd name="connsiteY7" fmla="*/ 974391 h 1339211"/>
                    <a:gd name="connsiteX8" fmla="*/ 99275 w 306850"/>
                    <a:gd name="connsiteY8" fmla="*/ 852409 h 1339211"/>
                    <a:gd name="connsiteX9" fmla="*/ 99275 w 306850"/>
                    <a:gd name="connsiteY9" fmla="*/ 906702 h 1339211"/>
                    <a:gd name="connsiteX10" fmla="*/ 207575 w 306850"/>
                    <a:gd name="connsiteY10" fmla="*/ 906702 h 1339211"/>
                    <a:gd name="connsiteX11" fmla="*/ 207575 w 306850"/>
                    <a:gd name="connsiteY11" fmla="*/ 852409 h 1339211"/>
                    <a:gd name="connsiteX12" fmla="*/ 99275 w 306850"/>
                    <a:gd name="connsiteY12" fmla="*/ 730427 h 1339211"/>
                    <a:gd name="connsiteX13" fmla="*/ 99275 w 306850"/>
                    <a:gd name="connsiteY13" fmla="*/ 784720 h 1339211"/>
                    <a:gd name="connsiteX14" fmla="*/ 207575 w 306850"/>
                    <a:gd name="connsiteY14" fmla="*/ 784720 h 1339211"/>
                    <a:gd name="connsiteX15" fmla="*/ 207575 w 306850"/>
                    <a:gd name="connsiteY15" fmla="*/ 730427 h 1339211"/>
                    <a:gd name="connsiteX16" fmla="*/ 99275 w 306850"/>
                    <a:gd name="connsiteY16" fmla="*/ 608446 h 1339211"/>
                    <a:gd name="connsiteX17" fmla="*/ 99275 w 306850"/>
                    <a:gd name="connsiteY17" fmla="*/ 662738 h 1339211"/>
                    <a:gd name="connsiteX18" fmla="*/ 207575 w 306850"/>
                    <a:gd name="connsiteY18" fmla="*/ 662738 h 1339211"/>
                    <a:gd name="connsiteX19" fmla="*/ 207575 w 306850"/>
                    <a:gd name="connsiteY19" fmla="*/ 608446 h 1339211"/>
                    <a:gd name="connsiteX20" fmla="*/ 99275 w 306850"/>
                    <a:gd name="connsiteY20" fmla="*/ 486464 h 1339211"/>
                    <a:gd name="connsiteX21" fmla="*/ 99275 w 306850"/>
                    <a:gd name="connsiteY21" fmla="*/ 540756 h 1339211"/>
                    <a:gd name="connsiteX22" fmla="*/ 207575 w 306850"/>
                    <a:gd name="connsiteY22" fmla="*/ 540756 h 1339211"/>
                    <a:gd name="connsiteX23" fmla="*/ 207575 w 306850"/>
                    <a:gd name="connsiteY23" fmla="*/ 486464 h 1339211"/>
                    <a:gd name="connsiteX24" fmla="*/ 99275 w 306850"/>
                    <a:gd name="connsiteY24" fmla="*/ 364482 h 1339211"/>
                    <a:gd name="connsiteX25" fmla="*/ 99275 w 306850"/>
                    <a:gd name="connsiteY25" fmla="*/ 418774 h 1339211"/>
                    <a:gd name="connsiteX26" fmla="*/ 207575 w 306850"/>
                    <a:gd name="connsiteY26" fmla="*/ 418774 h 1339211"/>
                    <a:gd name="connsiteX27" fmla="*/ 207575 w 306850"/>
                    <a:gd name="connsiteY27" fmla="*/ 364482 h 1339211"/>
                    <a:gd name="connsiteX28" fmla="*/ 99275 w 306850"/>
                    <a:gd name="connsiteY28" fmla="*/ 242500 h 1339211"/>
                    <a:gd name="connsiteX29" fmla="*/ 99275 w 306850"/>
                    <a:gd name="connsiteY29" fmla="*/ 296792 h 1339211"/>
                    <a:gd name="connsiteX30" fmla="*/ 207575 w 306850"/>
                    <a:gd name="connsiteY30" fmla="*/ 296792 h 1339211"/>
                    <a:gd name="connsiteX31" fmla="*/ 207575 w 306850"/>
                    <a:gd name="connsiteY31" fmla="*/ 242500 h 1339211"/>
                    <a:gd name="connsiteX32" fmla="*/ 99275 w 306850"/>
                    <a:gd name="connsiteY32" fmla="*/ 120518 h 1339211"/>
                    <a:gd name="connsiteX33" fmla="*/ 99275 w 306850"/>
                    <a:gd name="connsiteY33" fmla="*/ 174811 h 1339211"/>
                    <a:gd name="connsiteX34" fmla="*/ 207575 w 306850"/>
                    <a:gd name="connsiteY34" fmla="*/ 174811 h 1339211"/>
                    <a:gd name="connsiteX35" fmla="*/ 207575 w 306850"/>
                    <a:gd name="connsiteY35" fmla="*/ 120518 h 1339211"/>
                    <a:gd name="connsiteX36" fmla="*/ 0 w 306850"/>
                    <a:gd name="connsiteY36" fmla="*/ 0 h 1339211"/>
                    <a:gd name="connsiteX37" fmla="*/ 306850 w 306850"/>
                    <a:gd name="connsiteY37" fmla="*/ 0 h 1339211"/>
                    <a:gd name="connsiteX38" fmla="*/ 306850 w 306850"/>
                    <a:gd name="connsiteY38" fmla="*/ 1339211 h 1339211"/>
                    <a:gd name="connsiteX39" fmla="*/ 0 w 306850"/>
                    <a:gd name="connsiteY39" fmla="*/ 1339211 h 1339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06850" h="1339211">
                      <a:moveTo>
                        <a:pt x="99275" y="1096373"/>
                      </a:moveTo>
                      <a:lnTo>
                        <a:pt x="99275" y="1150665"/>
                      </a:lnTo>
                      <a:lnTo>
                        <a:pt x="207575" y="1150665"/>
                      </a:lnTo>
                      <a:lnTo>
                        <a:pt x="207575" y="1096373"/>
                      </a:lnTo>
                      <a:close/>
                      <a:moveTo>
                        <a:pt x="99275" y="974391"/>
                      </a:moveTo>
                      <a:lnTo>
                        <a:pt x="99275" y="1028684"/>
                      </a:lnTo>
                      <a:lnTo>
                        <a:pt x="207575" y="1028684"/>
                      </a:lnTo>
                      <a:lnTo>
                        <a:pt x="207575" y="974391"/>
                      </a:lnTo>
                      <a:close/>
                      <a:moveTo>
                        <a:pt x="99275" y="852409"/>
                      </a:moveTo>
                      <a:lnTo>
                        <a:pt x="99275" y="906702"/>
                      </a:lnTo>
                      <a:lnTo>
                        <a:pt x="207575" y="906702"/>
                      </a:lnTo>
                      <a:lnTo>
                        <a:pt x="207575" y="852409"/>
                      </a:lnTo>
                      <a:close/>
                      <a:moveTo>
                        <a:pt x="99275" y="730427"/>
                      </a:moveTo>
                      <a:lnTo>
                        <a:pt x="99275" y="784720"/>
                      </a:lnTo>
                      <a:lnTo>
                        <a:pt x="207575" y="784720"/>
                      </a:lnTo>
                      <a:lnTo>
                        <a:pt x="207575" y="730427"/>
                      </a:lnTo>
                      <a:close/>
                      <a:moveTo>
                        <a:pt x="99275" y="608446"/>
                      </a:moveTo>
                      <a:lnTo>
                        <a:pt x="99275" y="662738"/>
                      </a:lnTo>
                      <a:lnTo>
                        <a:pt x="207575" y="662738"/>
                      </a:lnTo>
                      <a:lnTo>
                        <a:pt x="207575" y="608446"/>
                      </a:lnTo>
                      <a:close/>
                      <a:moveTo>
                        <a:pt x="99275" y="486464"/>
                      </a:moveTo>
                      <a:lnTo>
                        <a:pt x="99275" y="540756"/>
                      </a:lnTo>
                      <a:lnTo>
                        <a:pt x="207575" y="540756"/>
                      </a:lnTo>
                      <a:lnTo>
                        <a:pt x="207575" y="486464"/>
                      </a:lnTo>
                      <a:close/>
                      <a:moveTo>
                        <a:pt x="99275" y="364482"/>
                      </a:moveTo>
                      <a:lnTo>
                        <a:pt x="99275" y="418774"/>
                      </a:lnTo>
                      <a:lnTo>
                        <a:pt x="207575" y="418774"/>
                      </a:lnTo>
                      <a:lnTo>
                        <a:pt x="207575" y="364482"/>
                      </a:lnTo>
                      <a:close/>
                      <a:moveTo>
                        <a:pt x="99275" y="242500"/>
                      </a:moveTo>
                      <a:lnTo>
                        <a:pt x="99275" y="296792"/>
                      </a:lnTo>
                      <a:lnTo>
                        <a:pt x="207575" y="296792"/>
                      </a:lnTo>
                      <a:lnTo>
                        <a:pt x="207575" y="242500"/>
                      </a:lnTo>
                      <a:close/>
                      <a:moveTo>
                        <a:pt x="99275" y="120518"/>
                      </a:moveTo>
                      <a:lnTo>
                        <a:pt x="99275" y="174811"/>
                      </a:lnTo>
                      <a:lnTo>
                        <a:pt x="207575" y="174811"/>
                      </a:lnTo>
                      <a:lnTo>
                        <a:pt x="207575" y="120518"/>
                      </a:lnTo>
                      <a:close/>
                      <a:moveTo>
                        <a:pt x="0" y="0"/>
                      </a:moveTo>
                      <a:lnTo>
                        <a:pt x="306850" y="0"/>
                      </a:lnTo>
                      <a:lnTo>
                        <a:pt x="306850" y="1339211"/>
                      </a:lnTo>
                      <a:lnTo>
                        <a:pt x="0" y="133921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" name="Freeform: Shape 101">
                  <a:extLst>
                    <a:ext uri="{FF2B5EF4-FFF2-40B4-BE49-F238E27FC236}">
                      <a16:creationId xmlns:a16="http://schemas.microsoft.com/office/drawing/2014/main" xmlns="" id="{3A8878C2-2472-44F0-B0C1-D1373DAE7FBA}"/>
                    </a:ext>
                  </a:extLst>
                </p:cNvPr>
                <p:cNvSpPr/>
                <p:nvPr/>
              </p:nvSpPr>
              <p:spPr>
                <a:xfrm>
                  <a:off x="5216540" y="4730927"/>
                  <a:ext cx="623978" cy="704133"/>
                </a:xfrm>
                <a:custGeom>
                  <a:avLst/>
                  <a:gdLst>
                    <a:gd name="connsiteX0" fmla="*/ 220666 w 637355"/>
                    <a:gd name="connsiteY0" fmla="*/ 230805 h 704133"/>
                    <a:gd name="connsiteX1" fmla="*/ 220666 w 637355"/>
                    <a:gd name="connsiteY1" fmla="*/ 344524 h 704133"/>
                    <a:gd name="connsiteX2" fmla="*/ 334385 w 637355"/>
                    <a:gd name="connsiteY2" fmla="*/ 344524 h 704133"/>
                    <a:gd name="connsiteX3" fmla="*/ 334385 w 637355"/>
                    <a:gd name="connsiteY3" fmla="*/ 230805 h 704133"/>
                    <a:gd name="connsiteX4" fmla="*/ 79542 w 637355"/>
                    <a:gd name="connsiteY4" fmla="*/ 230805 h 704133"/>
                    <a:gd name="connsiteX5" fmla="*/ 79542 w 637355"/>
                    <a:gd name="connsiteY5" fmla="*/ 344524 h 704133"/>
                    <a:gd name="connsiteX6" fmla="*/ 193261 w 637355"/>
                    <a:gd name="connsiteY6" fmla="*/ 344524 h 704133"/>
                    <a:gd name="connsiteX7" fmla="*/ 193261 w 637355"/>
                    <a:gd name="connsiteY7" fmla="*/ 230805 h 704133"/>
                    <a:gd name="connsiteX8" fmla="*/ 220666 w 637355"/>
                    <a:gd name="connsiteY8" fmla="*/ 85254 h 704133"/>
                    <a:gd name="connsiteX9" fmla="*/ 220666 w 637355"/>
                    <a:gd name="connsiteY9" fmla="*/ 198973 h 704133"/>
                    <a:gd name="connsiteX10" fmla="*/ 334385 w 637355"/>
                    <a:gd name="connsiteY10" fmla="*/ 198973 h 704133"/>
                    <a:gd name="connsiteX11" fmla="*/ 334385 w 637355"/>
                    <a:gd name="connsiteY11" fmla="*/ 85254 h 704133"/>
                    <a:gd name="connsiteX12" fmla="*/ 79542 w 637355"/>
                    <a:gd name="connsiteY12" fmla="*/ 85254 h 704133"/>
                    <a:gd name="connsiteX13" fmla="*/ 79542 w 637355"/>
                    <a:gd name="connsiteY13" fmla="*/ 198973 h 704133"/>
                    <a:gd name="connsiteX14" fmla="*/ 193261 w 637355"/>
                    <a:gd name="connsiteY14" fmla="*/ 198973 h 704133"/>
                    <a:gd name="connsiteX15" fmla="*/ 193261 w 637355"/>
                    <a:gd name="connsiteY15" fmla="*/ 85254 h 704133"/>
                    <a:gd name="connsiteX16" fmla="*/ 0 w 637355"/>
                    <a:gd name="connsiteY16" fmla="*/ 0 h 704133"/>
                    <a:gd name="connsiteX17" fmla="*/ 637355 w 637355"/>
                    <a:gd name="connsiteY17" fmla="*/ 0 h 704133"/>
                    <a:gd name="connsiteX18" fmla="*/ 637355 w 637355"/>
                    <a:gd name="connsiteY18" fmla="*/ 704133 h 704133"/>
                    <a:gd name="connsiteX19" fmla="*/ 0 w 637355"/>
                    <a:gd name="connsiteY19" fmla="*/ 704133 h 70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7355" h="704133">
                      <a:moveTo>
                        <a:pt x="220666" y="230805"/>
                      </a:moveTo>
                      <a:lnTo>
                        <a:pt x="220666" y="344524"/>
                      </a:lnTo>
                      <a:lnTo>
                        <a:pt x="334385" y="344524"/>
                      </a:lnTo>
                      <a:lnTo>
                        <a:pt x="334385" y="230805"/>
                      </a:lnTo>
                      <a:close/>
                      <a:moveTo>
                        <a:pt x="79542" y="230805"/>
                      </a:moveTo>
                      <a:lnTo>
                        <a:pt x="79542" y="344524"/>
                      </a:lnTo>
                      <a:lnTo>
                        <a:pt x="193261" y="344524"/>
                      </a:lnTo>
                      <a:lnTo>
                        <a:pt x="193261" y="230805"/>
                      </a:lnTo>
                      <a:close/>
                      <a:moveTo>
                        <a:pt x="220666" y="85254"/>
                      </a:moveTo>
                      <a:lnTo>
                        <a:pt x="220666" y="198973"/>
                      </a:lnTo>
                      <a:lnTo>
                        <a:pt x="334385" y="198973"/>
                      </a:lnTo>
                      <a:lnTo>
                        <a:pt x="334385" y="85254"/>
                      </a:lnTo>
                      <a:close/>
                      <a:moveTo>
                        <a:pt x="79542" y="85254"/>
                      </a:moveTo>
                      <a:lnTo>
                        <a:pt x="79542" y="198973"/>
                      </a:lnTo>
                      <a:lnTo>
                        <a:pt x="193261" y="198973"/>
                      </a:lnTo>
                      <a:lnTo>
                        <a:pt x="193261" y="85254"/>
                      </a:lnTo>
                      <a:close/>
                      <a:moveTo>
                        <a:pt x="0" y="0"/>
                      </a:moveTo>
                      <a:lnTo>
                        <a:pt x="637355" y="0"/>
                      </a:lnTo>
                      <a:lnTo>
                        <a:pt x="637355" y="704133"/>
                      </a:lnTo>
                      <a:lnTo>
                        <a:pt x="0" y="7041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reeform: Shape 102">
                  <a:extLst>
                    <a:ext uri="{FF2B5EF4-FFF2-40B4-BE49-F238E27FC236}">
                      <a16:creationId xmlns:a16="http://schemas.microsoft.com/office/drawing/2014/main" xmlns="" id="{F3B07E19-14DF-4B1A-8B61-2E0FCC765D61}"/>
                    </a:ext>
                  </a:extLst>
                </p:cNvPr>
                <p:cNvSpPr/>
                <p:nvPr/>
              </p:nvSpPr>
              <p:spPr>
                <a:xfrm>
                  <a:off x="5819397" y="4564529"/>
                  <a:ext cx="602196" cy="870531"/>
                </a:xfrm>
                <a:custGeom>
                  <a:avLst/>
                  <a:gdLst>
                    <a:gd name="connsiteX0" fmla="*/ 238494 w 462454"/>
                    <a:gd name="connsiteY0" fmla="*/ 563076 h 870531"/>
                    <a:gd name="connsiteX1" fmla="*/ 238494 w 462454"/>
                    <a:gd name="connsiteY1" fmla="*/ 715154 h 870531"/>
                    <a:gd name="connsiteX2" fmla="*/ 324676 w 462454"/>
                    <a:gd name="connsiteY2" fmla="*/ 715154 h 870531"/>
                    <a:gd name="connsiteX3" fmla="*/ 324676 w 462454"/>
                    <a:gd name="connsiteY3" fmla="*/ 563076 h 870531"/>
                    <a:gd name="connsiteX4" fmla="*/ 238494 w 462454"/>
                    <a:gd name="connsiteY4" fmla="*/ 353251 h 870531"/>
                    <a:gd name="connsiteX5" fmla="*/ 238494 w 462454"/>
                    <a:gd name="connsiteY5" fmla="*/ 505329 h 870531"/>
                    <a:gd name="connsiteX6" fmla="*/ 324676 w 462454"/>
                    <a:gd name="connsiteY6" fmla="*/ 505329 h 870531"/>
                    <a:gd name="connsiteX7" fmla="*/ 324676 w 462454"/>
                    <a:gd name="connsiteY7" fmla="*/ 353251 h 870531"/>
                    <a:gd name="connsiteX8" fmla="*/ 231227 w 462454"/>
                    <a:gd name="connsiteY8" fmla="*/ 0 h 870531"/>
                    <a:gd name="connsiteX9" fmla="*/ 462454 w 462454"/>
                    <a:gd name="connsiteY9" fmla="*/ 308459 h 870531"/>
                    <a:gd name="connsiteX10" fmla="*/ 384652 w 462454"/>
                    <a:gd name="connsiteY10" fmla="*/ 308459 h 870531"/>
                    <a:gd name="connsiteX11" fmla="*/ 384652 w 462454"/>
                    <a:gd name="connsiteY11" fmla="*/ 870531 h 870531"/>
                    <a:gd name="connsiteX12" fmla="*/ 77802 w 462454"/>
                    <a:gd name="connsiteY12" fmla="*/ 870531 h 870531"/>
                    <a:gd name="connsiteX13" fmla="*/ 77802 w 462454"/>
                    <a:gd name="connsiteY13" fmla="*/ 308459 h 870531"/>
                    <a:gd name="connsiteX14" fmla="*/ 0 w 462454"/>
                    <a:gd name="connsiteY14" fmla="*/ 308459 h 8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62454" h="870531">
                      <a:moveTo>
                        <a:pt x="238494" y="563076"/>
                      </a:moveTo>
                      <a:lnTo>
                        <a:pt x="238494" y="715154"/>
                      </a:lnTo>
                      <a:lnTo>
                        <a:pt x="324676" y="715154"/>
                      </a:lnTo>
                      <a:lnTo>
                        <a:pt x="324676" y="563076"/>
                      </a:lnTo>
                      <a:close/>
                      <a:moveTo>
                        <a:pt x="238494" y="353251"/>
                      </a:moveTo>
                      <a:lnTo>
                        <a:pt x="238494" y="505329"/>
                      </a:lnTo>
                      <a:lnTo>
                        <a:pt x="324676" y="505329"/>
                      </a:lnTo>
                      <a:lnTo>
                        <a:pt x="324676" y="353251"/>
                      </a:lnTo>
                      <a:close/>
                      <a:moveTo>
                        <a:pt x="231227" y="0"/>
                      </a:moveTo>
                      <a:lnTo>
                        <a:pt x="462454" y="308459"/>
                      </a:lnTo>
                      <a:lnTo>
                        <a:pt x="384652" y="308459"/>
                      </a:lnTo>
                      <a:lnTo>
                        <a:pt x="384652" y="870531"/>
                      </a:lnTo>
                      <a:lnTo>
                        <a:pt x="77802" y="870531"/>
                      </a:lnTo>
                      <a:lnTo>
                        <a:pt x="77802" y="308459"/>
                      </a:lnTo>
                      <a:lnTo>
                        <a:pt x="0" y="3084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103">
                  <a:extLst>
                    <a:ext uri="{FF2B5EF4-FFF2-40B4-BE49-F238E27FC236}">
                      <a16:creationId xmlns:a16="http://schemas.microsoft.com/office/drawing/2014/main" xmlns="" id="{2D4E9985-555B-468E-9F14-5A5E28DE16EC}"/>
                    </a:ext>
                  </a:extLst>
                </p:cNvPr>
                <p:cNvSpPr/>
                <p:nvPr/>
              </p:nvSpPr>
              <p:spPr>
                <a:xfrm>
                  <a:off x="7174463" y="4795378"/>
                  <a:ext cx="587663" cy="639087"/>
                </a:xfrm>
                <a:custGeom>
                  <a:avLst/>
                  <a:gdLst>
                    <a:gd name="connsiteX0" fmla="*/ 426331 w 600261"/>
                    <a:gd name="connsiteY0" fmla="*/ 337859 h 639087"/>
                    <a:gd name="connsiteX1" fmla="*/ 426331 w 600261"/>
                    <a:gd name="connsiteY1" fmla="*/ 451578 h 639087"/>
                    <a:gd name="connsiteX2" fmla="*/ 540050 w 600261"/>
                    <a:gd name="connsiteY2" fmla="*/ 451578 h 639087"/>
                    <a:gd name="connsiteX3" fmla="*/ 540050 w 600261"/>
                    <a:gd name="connsiteY3" fmla="*/ 337859 h 639087"/>
                    <a:gd name="connsiteX4" fmla="*/ 285207 w 600261"/>
                    <a:gd name="connsiteY4" fmla="*/ 337859 h 639087"/>
                    <a:gd name="connsiteX5" fmla="*/ 285207 w 600261"/>
                    <a:gd name="connsiteY5" fmla="*/ 451578 h 639087"/>
                    <a:gd name="connsiteX6" fmla="*/ 398926 w 600261"/>
                    <a:gd name="connsiteY6" fmla="*/ 451578 h 639087"/>
                    <a:gd name="connsiteX7" fmla="*/ 398926 w 600261"/>
                    <a:gd name="connsiteY7" fmla="*/ 337859 h 639087"/>
                    <a:gd name="connsiteX8" fmla="*/ 426331 w 600261"/>
                    <a:gd name="connsiteY8" fmla="*/ 192308 h 639087"/>
                    <a:gd name="connsiteX9" fmla="*/ 426331 w 600261"/>
                    <a:gd name="connsiteY9" fmla="*/ 306027 h 639087"/>
                    <a:gd name="connsiteX10" fmla="*/ 540050 w 600261"/>
                    <a:gd name="connsiteY10" fmla="*/ 306027 h 639087"/>
                    <a:gd name="connsiteX11" fmla="*/ 540050 w 600261"/>
                    <a:gd name="connsiteY11" fmla="*/ 192308 h 639087"/>
                    <a:gd name="connsiteX12" fmla="*/ 285207 w 600261"/>
                    <a:gd name="connsiteY12" fmla="*/ 192308 h 639087"/>
                    <a:gd name="connsiteX13" fmla="*/ 285207 w 600261"/>
                    <a:gd name="connsiteY13" fmla="*/ 306027 h 639087"/>
                    <a:gd name="connsiteX14" fmla="*/ 398926 w 600261"/>
                    <a:gd name="connsiteY14" fmla="*/ 306027 h 639087"/>
                    <a:gd name="connsiteX15" fmla="*/ 398926 w 600261"/>
                    <a:gd name="connsiteY15" fmla="*/ 192308 h 639087"/>
                    <a:gd name="connsiteX16" fmla="*/ 0 w 600261"/>
                    <a:gd name="connsiteY16" fmla="*/ 0 h 639087"/>
                    <a:gd name="connsiteX17" fmla="*/ 306850 w 600261"/>
                    <a:gd name="connsiteY17" fmla="*/ 0 h 639087"/>
                    <a:gd name="connsiteX18" fmla="*/ 306850 w 600261"/>
                    <a:gd name="connsiteY18" fmla="*/ 115748 h 639087"/>
                    <a:gd name="connsiteX19" fmla="*/ 600261 w 600261"/>
                    <a:gd name="connsiteY19" fmla="*/ 115748 h 639087"/>
                    <a:gd name="connsiteX20" fmla="*/ 600261 w 600261"/>
                    <a:gd name="connsiteY20" fmla="*/ 639087 h 639087"/>
                    <a:gd name="connsiteX21" fmla="*/ 0 w 600261"/>
                    <a:gd name="connsiteY21" fmla="*/ 639087 h 639087"/>
                    <a:gd name="connsiteX22" fmla="*/ 0 w 600261"/>
                    <a:gd name="connsiteY22" fmla="*/ 523339 h 639087"/>
                    <a:gd name="connsiteX23" fmla="*/ 0 w 600261"/>
                    <a:gd name="connsiteY23" fmla="*/ 115748 h 639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00261" h="639087">
                      <a:moveTo>
                        <a:pt x="426331" y="337859"/>
                      </a:moveTo>
                      <a:lnTo>
                        <a:pt x="426331" y="451578"/>
                      </a:lnTo>
                      <a:lnTo>
                        <a:pt x="540050" y="451578"/>
                      </a:lnTo>
                      <a:lnTo>
                        <a:pt x="540050" y="337859"/>
                      </a:lnTo>
                      <a:close/>
                      <a:moveTo>
                        <a:pt x="285207" y="337859"/>
                      </a:moveTo>
                      <a:lnTo>
                        <a:pt x="285207" y="451578"/>
                      </a:lnTo>
                      <a:lnTo>
                        <a:pt x="398926" y="451578"/>
                      </a:lnTo>
                      <a:lnTo>
                        <a:pt x="398926" y="337859"/>
                      </a:lnTo>
                      <a:close/>
                      <a:moveTo>
                        <a:pt x="426331" y="192308"/>
                      </a:moveTo>
                      <a:lnTo>
                        <a:pt x="426331" y="306027"/>
                      </a:lnTo>
                      <a:lnTo>
                        <a:pt x="540050" y="306027"/>
                      </a:lnTo>
                      <a:lnTo>
                        <a:pt x="540050" y="192308"/>
                      </a:lnTo>
                      <a:close/>
                      <a:moveTo>
                        <a:pt x="285207" y="192308"/>
                      </a:moveTo>
                      <a:lnTo>
                        <a:pt x="285207" y="306027"/>
                      </a:lnTo>
                      <a:lnTo>
                        <a:pt x="398926" y="306027"/>
                      </a:lnTo>
                      <a:lnTo>
                        <a:pt x="398926" y="192308"/>
                      </a:lnTo>
                      <a:close/>
                      <a:moveTo>
                        <a:pt x="0" y="0"/>
                      </a:moveTo>
                      <a:lnTo>
                        <a:pt x="306850" y="0"/>
                      </a:lnTo>
                      <a:lnTo>
                        <a:pt x="306850" y="115748"/>
                      </a:lnTo>
                      <a:lnTo>
                        <a:pt x="600261" y="115748"/>
                      </a:lnTo>
                      <a:lnTo>
                        <a:pt x="600261" y="639087"/>
                      </a:lnTo>
                      <a:lnTo>
                        <a:pt x="0" y="639087"/>
                      </a:lnTo>
                      <a:lnTo>
                        <a:pt x="0" y="523339"/>
                      </a:lnTo>
                      <a:lnTo>
                        <a:pt x="0" y="1157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reeform: Shape 104">
                  <a:extLst>
                    <a:ext uri="{FF2B5EF4-FFF2-40B4-BE49-F238E27FC236}">
                      <a16:creationId xmlns:a16="http://schemas.microsoft.com/office/drawing/2014/main" xmlns="" id="{231D1761-AA52-44B3-A96B-15B15A8656FC}"/>
                    </a:ext>
                  </a:extLst>
                </p:cNvPr>
                <p:cNvSpPr/>
                <p:nvPr/>
              </p:nvSpPr>
              <p:spPr>
                <a:xfrm>
                  <a:off x="6399687" y="4276328"/>
                  <a:ext cx="399552" cy="1158732"/>
                </a:xfrm>
                <a:custGeom>
                  <a:avLst/>
                  <a:gdLst>
                    <a:gd name="connsiteX0" fmla="*/ 159201 w 408118"/>
                    <a:gd name="connsiteY0" fmla="*/ 578755 h 1158732"/>
                    <a:gd name="connsiteX1" fmla="*/ 159201 w 408118"/>
                    <a:gd name="connsiteY1" fmla="*/ 665832 h 1158732"/>
                    <a:gd name="connsiteX2" fmla="*/ 248917 w 408118"/>
                    <a:gd name="connsiteY2" fmla="*/ 665832 h 1158732"/>
                    <a:gd name="connsiteX3" fmla="*/ 248917 w 408118"/>
                    <a:gd name="connsiteY3" fmla="*/ 578755 h 1158732"/>
                    <a:gd name="connsiteX4" fmla="*/ 159201 w 408118"/>
                    <a:gd name="connsiteY4" fmla="*/ 578755 h 1158732"/>
                    <a:gd name="connsiteX5" fmla="*/ 278823 w 408118"/>
                    <a:gd name="connsiteY5" fmla="*/ 576996 h 1158732"/>
                    <a:gd name="connsiteX6" fmla="*/ 278823 w 408118"/>
                    <a:gd name="connsiteY6" fmla="*/ 664073 h 1158732"/>
                    <a:gd name="connsiteX7" fmla="*/ 365020 w 408118"/>
                    <a:gd name="connsiteY7" fmla="*/ 664073 h 1158732"/>
                    <a:gd name="connsiteX8" fmla="*/ 365020 w 408118"/>
                    <a:gd name="connsiteY8" fmla="*/ 576996 h 1158732"/>
                    <a:gd name="connsiteX9" fmla="*/ 278823 w 408118"/>
                    <a:gd name="connsiteY9" fmla="*/ 576996 h 1158732"/>
                    <a:gd name="connsiteX10" fmla="*/ 43979 w 408118"/>
                    <a:gd name="connsiteY10" fmla="*/ 576996 h 1158732"/>
                    <a:gd name="connsiteX11" fmla="*/ 43979 w 408118"/>
                    <a:gd name="connsiteY11" fmla="*/ 664952 h 1158732"/>
                    <a:gd name="connsiteX12" fmla="*/ 131935 w 408118"/>
                    <a:gd name="connsiteY12" fmla="*/ 665832 h 1158732"/>
                    <a:gd name="connsiteX13" fmla="*/ 132814 w 408118"/>
                    <a:gd name="connsiteY13" fmla="*/ 576996 h 1158732"/>
                    <a:gd name="connsiteX14" fmla="*/ 43979 w 408118"/>
                    <a:gd name="connsiteY14" fmla="*/ 576996 h 1158732"/>
                    <a:gd name="connsiteX15" fmla="*/ 160960 w 408118"/>
                    <a:gd name="connsiteY15" fmla="*/ 449459 h 1158732"/>
                    <a:gd name="connsiteX16" fmla="*/ 160960 w 408118"/>
                    <a:gd name="connsiteY16" fmla="*/ 539174 h 1158732"/>
                    <a:gd name="connsiteX17" fmla="*/ 248917 w 408118"/>
                    <a:gd name="connsiteY17" fmla="*/ 539174 h 1158732"/>
                    <a:gd name="connsiteX18" fmla="*/ 248917 w 408118"/>
                    <a:gd name="connsiteY18" fmla="*/ 449459 h 1158732"/>
                    <a:gd name="connsiteX19" fmla="*/ 160960 w 408118"/>
                    <a:gd name="connsiteY19" fmla="*/ 449459 h 1158732"/>
                    <a:gd name="connsiteX20" fmla="*/ 44858 w 408118"/>
                    <a:gd name="connsiteY20" fmla="*/ 449459 h 1158732"/>
                    <a:gd name="connsiteX21" fmla="*/ 44858 w 408118"/>
                    <a:gd name="connsiteY21" fmla="*/ 539174 h 1158732"/>
                    <a:gd name="connsiteX22" fmla="*/ 131935 w 408118"/>
                    <a:gd name="connsiteY22" fmla="*/ 539174 h 1158732"/>
                    <a:gd name="connsiteX23" fmla="*/ 131935 w 408118"/>
                    <a:gd name="connsiteY23" fmla="*/ 449459 h 1158732"/>
                    <a:gd name="connsiteX24" fmla="*/ 44858 w 408118"/>
                    <a:gd name="connsiteY24" fmla="*/ 449459 h 1158732"/>
                    <a:gd name="connsiteX25" fmla="*/ 278823 w 408118"/>
                    <a:gd name="connsiteY25" fmla="*/ 448579 h 1158732"/>
                    <a:gd name="connsiteX26" fmla="*/ 278823 w 408118"/>
                    <a:gd name="connsiteY26" fmla="*/ 538295 h 1158732"/>
                    <a:gd name="connsiteX27" fmla="*/ 365020 w 408118"/>
                    <a:gd name="connsiteY27" fmla="*/ 538295 h 1158732"/>
                    <a:gd name="connsiteX28" fmla="*/ 365020 w 408118"/>
                    <a:gd name="connsiteY28" fmla="*/ 448579 h 1158732"/>
                    <a:gd name="connsiteX29" fmla="*/ 278823 w 408118"/>
                    <a:gd name="connsiteY29" fmla="*/ 448579 h 1158732"/>
                    <a:gd name="connsiteX30" fmla="*/ 277943 w 408118"/>
                    <a:gd name="connsiteY30" fmla="*/ 318403 h 1158732"/>
                    <a:gd name="connsiteX31" fmla="*/ 277943 w 408118"/>
                    <a:gd name="connsiteY31" fmla="*/ 408999 h 1158732"/>
                    <a:gd name="connsiteX32" fmla="*/ 366779 w 408118"/>
                    <a:gd name="connsiteY32" fmla="*/ 408999 h 1158732"/>
                    <a:gd name="connsiteX33" fmla="*/ 366779 w 408118"/>
                    <a:gd name="connsiteY33" fmla="*/ 318403 h 1158732"/>
                    <a:gd name="connsiteX34" fmla="*/ 277943 w 408118"/>
                    <a:gd name="connsiteY34" fmla="*/ 318403 h 1158732"/>
                    <a:gd name="connsiteX35" fmla="*/ 159201 w 408118"/>
                    <a:gd name="connsiteY35" fmla="*/ 318403 h 1158732"/>
                    <a:gd name="connsiteX36" fmla="*/ 159201 w 408118"/>
                    <a:gd name="connsiteY36" fmla="*/ 407239 h 1158732"/>
                    <a:gd name="connsiteX37" fmla="*/ 249797 w 408118"/>
                    <a:gd name="connsiteY37" fmla="*/ 407239 h 1158732"/>
                    <a:gd name="connsiteX38" fmla="*/ 249797 w 408118"/>
                    <a:gd name="connsiteY38" fmla="*/ 318403 h 1158732"/>
                    <a:gd name="connsiteX39" fmla="*/ 159201 w 408118"/>
                    <a:gd name="connsiteY39" fmla="*/ 318403 h 1158732"/>
                    <a:gd name="connsiteX40" fmla="*/ 43979 w 408118"/>
                    <a:gd name="connsiteY40" fmla="*/ 318403 h 1158732"/>
                    <a:gd name="connsiteX41" fmla="*/ 43979 w 408118"/>
                    <a:gd name="connsiteY41" fmla="*/ 408119 h 1158732"/>
                    <a:gd name="connsiteX42" fmla="*/ 131935 w 408118"/>
                    <a:gd name="connsiteY42" fmla="*/ 408119 h 1158732"/>
                    <a:gd name="connsiteX43" fmla="*/ 131935 w 408118"/>
                    <a:gd name="connsiteY43" fmla="*/ 318403 h 1158732"/>
                    <a:gd name="connsiteX44" fmla="*/ 43979 w 408118"/>
                    <a:gd name="connsiteY44" fmla="*/ 318403 h 1158732"/>
                    <a:gd name="connsiteX45" fmla="*/ 43098 w 408118"/>
                    <a:gd name="connsiteY45" fmla="*/ 187348 h 1158732"/>
                    <a:gd name="connsiteX46" fmla="*/ 43098 w 408118"/>
                    <a:gd name="connsiteY46" fmla="*/ 279702 h 1158732"/>
                    <a:gd name="connsiteX47" fmla="*/ 132814 w 408118"/>
                    <a:gd name="connsiteY47" fmla="*/ 279702 h 1158732"/>
                    <a:gd name="connsiteX48" fmla="*/ 132814 w 408118"/>
                    <a:gd name="connsiteY48" fmla="*/ 187348 h 1158732"/>
                    <a:gd name="connsiteX49" fmla="*/ 43098 w 408118"/>
                    <a:gd name="connsiteY49" fmla="*/ 187348 h 1158732"/>
                    <a:gd name="connsiteX50" fmla="*/ 43979 w 408118"/>
                    <a:gd name="connsiteY50" fmla="*/ 60690 h 1158732"/>
                    <a:gd name="connsiteX51" fmla="*/ 43979 w 408118"/>
                    <a:gd name="connsiteY51" fmla="*/ 152166 h 1158732"/>
                    <a:gd name="connsiteX52" fmla="*/ 133694 w 408118"/>
                    <a:gd name="connsiteY52" fmla="*/ 152166 h 1158732"/>
                    <a:gd name="connsiteX53" fmla="*/ 133694 w 408118"/>
                    <a:gd name="connsiteY53" fmla="*/ 60690 h 1158732"/>
                    <a:gd name="connsiteX54" fmla="*/ 43979 w 408118"/>
                    <a:gd name="connsiteY54" fmla="*/ 60690 h 1158732"/>
                    <a:gd name="connsiteX55" fmla="*/ 0 w 408118"/>
                    <a:gd name="connsiteY55" fmla="*/ 0 h 1158732"/>
                    <a:gd name="connsiteX56" fmla="*/ 155702 w 408118"/>
                    <a:gd name="connsiteY56" fmla="*/ 0 h 1158732"/>
                    <a:gd name="connsiteX57" fmla="*/ 155702 w 408118"/>
                    <a:gd name="connsiteY57" fmla="*/ 281913 h 1158732"/>
                    <a:gd name="connsiteX58" fmla="*/ 277943 w 408118"/>
                    <a:gd name="connsiteY58" fmla="*/ 281913 h 1158732"/>
                    <a:gd name="connsiteX59" fmla="*/ 277943 w 408118"/>
                    <a:gd name="connsiteY59" fmla="*/ 282341 h 1158732"/>
                    <a:gd name="connsiteX60" fmla="*/ 366779 w 408118"/>
                    <a:gd name="connsiteY60" fmla="*/ 282341 h 1158732"/>
                    <a:gd name="connsiteX61" fmla="*/ 366779 w 408118"/>
                    <a:gd name="connsiteY61" fmla="*/ 281913 h 1158732"/>
                    <a:gd name="connsiteX62" fmla="*/ 408118 w 408118"/>
                    <a:gd name="connsiteY62" fmla="*/ 281913 h 1158732"/>
                    <a:gd name="connsiteX63" fmla="*/ 408118 w 408118"/>
                    <a:gd name="connsiteY63" fmla="*/ 1158732 h 1158732"/>
                    <a:gd name="connsiteX64" fmla="*/ 0 w 408118"/>
                    <a:gd name="connsiteY64" fmla="*/ 1158732 h 1158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408118" h="1158732">
                      <a:moveTo>
                        <a:pt x="159201" y="578755"/>
                      </a:moveTo>
                      <a:cubicBezTo>
                        <a:pt x="159201" y="608660"/>
                        <a:pt x="159201" y="638565"/>
                        <a:pt x="159201" y="665832"/>
                      </a:cubicBezTo>
                      <a:cubicBezTo>
                        <a:pt x="189986" y="668470"/>
                        <a:pt x="222530" y="665832"/>
                        <a:pt x="248917" y="665832"/>
                      </a:cubicBezTo>
                      <a:cubicBezTo>
                        <a:pt x="248917" y="634168"/>
                        <a:pt x="248917" y="608660"/>
                        <a:pt x="248917" y="578755"/>
                      </a:cubicBezTo>
                      <a:cubicBezTo>
                        <a:pt x="217253" y="578755"/>
                        <a:pt x="188227" y="578755"/>
                        <a:pt x="159201" y="578755"/>
                      </a:cubicBezTo>
                      <a:close/>
                      <a:moveTo>
                        <a:pt x="278823" y="576996"/>
                      </a:moveTo>
                      <a:cubicBezTo>
                        <a:pt x="278823" y="606901"/>
                        <a:pt x="278823" y="632408"/>
                        <a:pt x="278823" y="664073"/>
                      </a:cubicBezTo>
                      <a:cubicBezTo>
                        <a:pt x="311366" y="664073"/>
                        <a:pt x="346549" y="664952"/>
                        <a:pt x="365020" y="664073"/>
                      </a:cubicBezTo>
                      <a:cubicBezTo>
                        <a:pt x="365020" y="632408"/>
                        <a:pt x="365020" y="606021"/>
                        <a:pt x="365020" y="576996"/>
                      </a:cubicBezTo>
                      <a:cubicBezTo>
                        <a:pt x="335114" y="576996"/>
                        <a:pt x="306968" y="576996"/>
                        <a:pt x="278823" y="576996"/>
                      </a:cubicBezTo>
                      <a:close/>
                      <a:moveTo>
                        <a:pt x="43979" y="576996"/>
                      </a:moveTo>
                      <a:cubicBezTo>
                        <a:pt x="43979" y="605142"/>
                        <a:pt x="43979" y="638565"/>
                        <a:pt x="43979" y="664952"/>
                      </a:cubicBezTo>
                      <a:cubicBezTo>
                        <a:pt x="81799" y="664952"/>
                        <a:pt x="105548" y="664073"/>
                        <a:pt x="131935" y="665832"/>
                      </a:cubicBezTo>
                      <a:cubicBezTo>
                        <a:pt x="131935" y="631529"/>
                        <a:pt x="132814" y="602503"/>
                        <a:pt x="132814" y="576996"/>
                      </a:cubicBezTo>
                      <a:cubicBezTo>
                        <a:pt x="102030" y="576996"/>
                        <a:pt x="73884" y="576996"/>
                        <a:pt x="43979" y="576996"/>
                      </a:cubicBezTo>
                      <a:close/>
                      <a:moveTo>
                        <a:pt x="160960" y="449459"/>
                      </a:moveTo>
                      <a:cubicBezTo>
                        <a:pt x="160960" y="481123"/>
                        <a:pt x="160960" y="509268"/>
                        <a:pt x="160960" y="539174"/>
                      </a:cubicBezTo>
                      <a:cubicBezTo>
                        <a:pt x="189986" y="539174"/>
                        <a:pt x="217253" y="539174"/>
                        <a:pt x="248917" y="539174"/>
                      </a:cubicBezTo>
                      <a:cubicBezTo>
                        <a:pt x="248917" y="506630"/>
                        <a:pt x="248917" y="477604"/>
                        <a:pt x="248917" y="449459"/>
                      </a:cubicBezTo>
                      <a:cubicBezTo>
                        <a:pt x="218132" y="449459"/>
                        <a:pt x="189107" y="449459"/>
                        <a:pt x="160960" y="449459"/>
                      </a:cubicBezTo>
                      <a:close/>
                      <a:moveTo>
                        <a:pt x="44858" y="449459"/>
                      </a:moveTo>
                      <a:cubicBezTo>
                        <a:pt x="44858" y="481123"/>
                        <a:pt x="44858" y="509268"/>
                        <a:pt x="44858" y="539174"/>
                      </a:cubicBezTo>
                      <a:cubicBezTo>
                        <a:pt x="75643" y="539174"/>
                        <a:pt x="102910" y="539174"/>
                        <a:pt x="131935" y="539174"/>
                      </a:cubicBezTo>
                      <a:cubicBezTo>
                        <a:pt x="131935" y="505751"/>
                        <a:pt x="131935" y="477604"/>
                        <a:pt x="131935" y="449459"/>
                      </a:cubicBezTo>
                      <a:cubicBezTo>
                        <a:pt x="100271" y="449459"/>
                        <a:pt x="72125" y="449459"/>
                        <a:pt x="44858" y="449459"/>
                      </a:cubicBezTo>
                      <a:close/>
                      <a:moveTo>
                        <a:pt x="278823" y="448579"/>
                      </a:moveTo>
                      <a:cubicBezTo>
                        <a:pt x="278823" y="479364"/>
                        <a:pt x="278823" y="508389"/>
                        <a:pt x="278823" y="538295"/>
                      </a:cubicBezTo>
                      <a:cubicBezTo>
                        <a:pt x="308727" y="538295"/>
                        <a:pt x="335994" y="538295"/>
                        <a:pt x="365020" y="538295"/>
                      </a:cubicBezTo>
                      <a:cubicBezTo>
                        <a:pt x="365020" y="507510"/>
                        <a:pt x="365020" y="478484"/>
                        <a:pt x="365020" y="448579"/>
                      </a:cubicBezTo>
                      <a:cubicBezTo>
                        <a:pt x="335994" y="448579"/>
                        <a:pt x="308727" y="448579"/>
                        <a:pt x="278823" y="448579"/>
                      </a:cubicBezTo>
                      <a:close/>
                      <a:moveTo>
                        <a:pt x="277943" y="318403"/>
                      </a:moveTo>
                      <a:cubicBezTo>
                        <a:pt x="277943" y="350067"/>
                        <a:pt x="277943" y="379094"/>
                        <a:pt x="277943" y="408999"/>
                      </a:cubicBezTo>
                      <a:cubicBezTo>
                        <a:pt x="309607" y="408999"/>
                        <a:pt x="337753" y="408999"/>
                        <a:pt x="366779" y="408999"/>
                      </a:cubicBezTo>
                      <a:cubicBezTo>
                        <a:pt x="366779" y="378214"/>
                        <a:pt x="366779" y="349187"/>
                        <a:pt x="366779" y="318403"/>
                      </a:cubicBezTo>
                      <a:cubicBezTo>
                        <a:pt x="336873" y="318403"/>
                        <a:pt x="307848" y="318403"/>
                        <a:pt x="277943" y="318403"/>
                      </a:cubicBezTo>
                      <a:close/>
                      <a:moveTo>
                        <a:pt x="159201" y="318403"/>
                      </a:moveTo>
                      <a:cubicBezTo>
                        <a:pt x="159201" y="349187"/>
                        <a:pt x="159201" y="378214"/>
                        <a:pt x="159201" y="407239"/>
                      </a:cubicBezTo>
                      <a:cubicBezTo>
                        <a:pt x="190866" y="407239"/>
                        <a:pt x="219892" y="407239"/>
                        <a:pt x="249797" y="407239"/>
                      </a:cubicBezTo>
                      <a:cubicBezTo>
                        <a:pt x="249797" y="376454"/>
                        <a:pt x="249797" y="349187"/>
                        <a:pt x="249797" y="318403"/>
                      </a:cubicBezTo>
                      <a:cubicBezTo>
                        <a:pt x="217253" y="318403"/>
                        <a:pt x="188227" y="318403"/>
                        <a:pt x="159201" y="318403"/>
                      </a:cubicBezTo>
                      <a:close/>
                      <a:moveTo>
                        <a:pt x="43979" y="318403"/>
                      </a:moveTo>
                      <a:cubicBezTo>
                        <a:pt x="43979" y="349187"/>
                        <a:pt x="43979" y="378214"/>
                        <a:pt x="43979" y="408119"/>
                      </a:cubicBezTo>
                      <a:cubicBezTo>
                        <a:pt x="74764" y="408119"/>
                        <a:pt x="102910" y="408119"/>
                        <a:pt x="131935" y="408119"/>
                      </a:cubicBezTo>
                      <a:cubicBezTo>
                        <a:pt x="131935" y="376454"/>
                        <a:pt x="131935" y="347429"/>
                        <a:pt x="131935" y="318403"/>
                      </a:cubicBezTo>
                      <a:cubicBezTo>
                        <a:pt x="100271" y="318403"/>
                        <a:pt x="72125" y="318403"/>
                        <a:pt x="43979" y="318403"/>
                      </a:cubicBezTo>
                      <a:close/>
                      <a:moveTo>
                        <a:pt x="43098" y="187348"/>
                      </a:moveTo>
                      <a:cubicBezTo>
                        <a:pt x="43098" y="219892"/>
                        <a:pt x="43098" y="249797"/>
                        <a:pt x="43098" y="279702"/>
                      </a:cubicBezTo>
                      <a:cubicBezTo>
                        <a:pt x="74764" y="279702"/>
                        <a:pt x="104668" y="279702"/>
                        <a:pt x="132814" y="279702"/>
                      </a:cubicBezTo>
                      <a:cubicBezTo>
                        <a:pt x="132814" y="247159"/>
                        <a:pt x="132814" y="218133"/>
                        <a:pt x="132814" y="187348"/>
                      </a:cubicBezTo>
                      <a:cubicBezTo>
                        <a:pt x="102030" y="187348"/>
                        <a:pt x="73884" y="187348"/>
                        <a:pt x="43098" y="187348"/>
                      </a:cubicBezTo>
                      <a:close/>
                      <a:moveTo>
                        <a:pt x="43979" y="60690"/>
                      </a:moveTo>
                      <a:cubicBezTo>
                        <a:pt x="43979" y="93234"/>
                        <a:pt x="43979" y="122259"/>
                        <a:pt x="43979" y="152166"/>
                      </a:cubicBezTo>
                      <a:cubicBezTo>
                        <a:pt x="75643" y="152166"/>
                        <a:pt x="103789" y="152166"/>
                        <a:pt x="133694" y="152166"/>
                      </a:cubicBezTo>
                      <a:cubicBezTo>
                        <a:pt x="133694" y="121380"/>
                        <a:pt x="133694" y="93234"/>
                        <a:pt x="133694" y="60690"/>
                      </a:cubicBezTo>
                      <a:cubicBezTo>
                        <a:pt x="101151" y="60690"/>
                        <a:pt x="72125" y="60690"/>
                        <a:pt x="43979" y="60690"/>
                      </a:cubicBezTo>
                      <a:close/>
                      <a:moveTo>
                        <a:pt x="0" y="0"/>
                      </a:moveTo>
                      <a:lnTo>
                        <a:pt x="155702" y="0"/>
                      </a:lnTo>
                      <a:lnTo>
                        <a:pt x="155702" y="281913"/>
                      </a:lnTo>
                      <a:lnTo>
                        <a:pt x="277943" y="281913"/>
                      </a:lnTo>
                      <a:lnTo>
                        <a:pt x="277943" y="282341"/>
                      </a:lnTo>
                      <a:cubicBezTo>
                        <a:pt x="307848" y="282341"/>
                        <a:pt x="334235" y="282341"/>
                        <a:pt x="366779" y="282341"/>
                      </a:cubicBezTo>
                      <a:lnTo>
                        <a:pt x="366779" y="281913"/>
                      </a:lnTo>
                      <a:lnTo>
                        <a:pt x="408118" y="281913"/>
                      </a:lnTo>
                      <a:lnTo>
                        <a:pt x="408118" y="1158732"/>
                      </a:lnTo>
                      <a:lnTo>
                        <a:pt x="0" y="11587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: Shape 105">
                  <a:extLst>
                    <a:ext uri="{FF2B5EF4-FFF2-40B4-BE49-F238E27FC236}">
                      <a16:creationId xmlns:a16="http://schemas.microsoft.com/office/drawing/2014/main" xmlns="" id="{F3035475-1805-4883-A918-1BE4EB86ABE5}"/>
                    </a:ext>
                  </a:extLst>
                </p:cNvPr>
                <p:cNvSpPr/>
                <p:nvPr/>
              </p:nvSpPr>
              <p:spPr>
                <a:xfrm flipH="1">
                  <a:off x="4037547" y="4564529"/>
                  <a:ext cx="299970" cy="869936"/>
                </a:xfrm>
                <a:custGeom>
                  <a:avLst/>
                  <a:gdLst>
                    <a:gd name="connsiteX0" fmla="*/ 159201 w 408118"/>
                    <a:gd name="connsiteY0" fmla="*/ 578755 h 1158732"/>
                    <a:gd name="connsiteX1" fmla="*/ 159201 w 408118"/>
                    <a:gd name="connsiteY1" fmla="*/ 665832 h 1158732"/>
                    <a:gd name="connsiteX2" fmla="*/ 248917 w 408118"/>
                    <a:gd name="connsiteY2" fmla="*/ 665832 h 1158732"/>
                    <a:gd name="connsiteX3" fmla="*/ 248917 w 408118"/>
                    <a:gd name="connsiteY3" fmla="*/ 578755 h 1158732"/>
                    <a:gd name="connsiteX4" fmla="*/ 159201 w 408118"/>
                    <a:gd name="connsiteY4" fmla="*/ 578755 h 1158732"/>
                    <a:gd name="connsiteX5" fmla="*/ 278823 w 408118"/>
                    <a:gd name="connsiteY5" fmla="*/ 576996 h 1158732"/>
                    <a:gd name="connsiteX6" fmla="*/ 278823 w 408118"/>
                    <a:gd name="connsiteY6" fmla="*/ 664073 h 1158732"/>
                    <a:gd name="connsiteX7" fmla="*/ 365020 w 408118"/>
                    <a:gd name="connsiteY7" fmla="*/ 664073 h 1158732"/>
                    <a:gd name="connsiteX8" fmla="*/ 365020 w 408118"/>
                    <a:gd name="connsiteY8" fmla="*/ 576996 h 1158732"/>
                    <a:gd name="connsiteX9" fmla="*/ 278823 w 408118"/>
                    <a:gd name="connsiteY9" fmla="*/ 576996 h 1158732"/>
                    <a:gd name="connsiteX10" fmla="*/ 43979 w 408118"/>
                    <a:gd name="connsiteY10" fmla="*/ 576996 h 1158732"/>
                    <a:gd name="connsiteX11" fmla="*/ 43979 w 408118"/>
                    <a:gd name="connsiteY11" fmla="*/ 664952 h 1158732"/>
                    <a:gd name="connsiteX12" fmla="*/ 131935 w 408118"/>
                    <a:gd name="connsiteY12" fmla="*/ 665832 h 1158732"/>
                    <a:gd name="connsiteX13" fmla="*/ 132814 w 408118"/>
                    <a:gd name="connsiteY13" fmla="*/ 576996 h 1158732"/>
                    <a:gd name="connsiteX14" fmla="*/ 43979 w 408118"/>
                    <a:gd name="connsiteY14" fmla="*/ 576996 h 1158732"/>
                    <a:gd name="connsiteX15" fmla="*/ 160960 w 408118"/>
                    <a:gd name="connsiteY15" fmla="*/ 449459 h 1158732"/>
                    <a:gd name="connsiteX16" fmla="*/ 160960 w 408118"/>
                    <a:gd name="connsiteY16" fmla="*/ 539174 h 1158732"/>
                    <a:gd name="connsiteX17" fmla="*/ 248917 w 408118"/>
                    <a:gd name="connsiteY17" fmla="*/ 539174 h 1158732"/>
                    <a:gd name="connsiteX18" fmla="*/ 248917 w 408118"/>
                    <a:gd name="connsiteY18" fmla="*/ 449459 h 1158732"/>
                    <a:gd name="connsiteX19" fmla="*/ 160960 w 408118"/>
                    <a:gd name="connsiteY19" fmla="*/ 449459 h 1158732"/>
                    <a:gd name="connsiteX20" fmla="*/ 44858 w 408118"/>
                    <a:gd name="connsiteY20" fmla="*/ 449459 h 1158732"/>
                    <a:gd name="connsiteX21" fmla="*/ 44858 w 408118"/>
                    <a:gd name="connsiteY21" fmla="*/ 539174 h 1158732"/>
                    <a:gd name="connsiteX22" fmla="*/ 131935 w 408118"/>
                    <a:gd name="connsiteY22" fmla="*/ 539174 h 1158732"/>
                    <a:gd name="connsiteX23" fmla="*/ 131935 w 408118"/>
                    <a:gd name="connsiteY23" fmla="*/ 449459 h 1158732"/>
                    <a:gd name="connsiteX24" fmla="*/ 44858 w 408118"/>
                    <a:gd name="connsiteY24" fmla="*/ 449459 h 1158732"/>
                    <a:gd name="connsiteX25" fmla="*/ 278823 w 408118"/>
                    <a:gd name="connsiteY25" fmla="*/ 448579 h 1158732"/>
                    <a:gd name="connsiteX26" fmla="*/ 278823 w 408118"/>
                    <a:gd name="connsiteY26" fmla="*/ 538295 h 1158732"/>
                    <a:gd name="connsiteX27" fmla="*/ 365020 w 408118"/>
                    <a:gd name="connsiteY27" fmla="*/ 538295 h 1158732"/>
                    <a:gd name="connsiteX28" fmla="*/ 365020 w 408118"/>
                    <a:gd name="connsiteY28" fmla="*/ 448579 h 1158732"/>
                    <a:gd name="connsiteX29" fmla="*/ 278823 w 408118"/>
                    <a:gd name="connsiteY29" fmla="*/ 448579 h 1158732"/>
                    <a:gd name="connsiteX30" fmla="*/ 277943 w 408118"/>
                    <a:gd name="connsiteY30" fmla="*/ 318403 h 1158732"/>
                    <a:gd name="connsiteX31" fmla="*/ 277943 w 408118"/>
                    <a:gd name="connsiteY31" fmla="*/ 408999 h 1158732"/>
                    <a:gd name="connsiteX32" fmla="*/ 366779 w 408118"/>
                    <a:gd name="connsiteY32" fmla="*/ 408999 h 1158732"/>
                    <a:gd name="connsiteX33" fmla="*/ 366779 w 408118"/>
                    <a:gd name="connsiteY33" fmla="*/ 318403 h 1158732"/>
                    <a:gd name="connsiteX34" fmla="*/ 277943 w 408118"/>
                    <a:gd name="connsiteY34" fmla="*/ 318403 h 1158732"/>
                    <a:gd name="connsiteX35" fmla="*/ 159201 w 408118"/>
                    <a:gd name="connsiteY35" fmla="*/ 318403 h 1158732"/>
                    <a:gd name="connsiteX36" fmla="*/ 159201 w 408118"/>
                    <a:gd name="connsiteY36" fmla="*/ 407239 h 1158732"/>
                    <a:gd name="connsiteX37" fmla="*/ 249797 w 408118"/>
                    <a:gd name="connsiteY37" fmla="*/ 407239 h 1158732"/>
                    <a:gd name="connsiteX38" fmla="*/ 249797 w 408118"/>
                    <a:gd name="connsiteY38" fmla="*/ 318403 h 1158732"/>
                    <a:gd name="connsiteX39" fmla="*/ 159201 w 408118"/>
                    <a:gd name="connsiteY39" fmla="*/ 318403 h 1158732"/>
                    <a:gd name="connsiteX40" fmla="*/ 43979 w 408118"/>
                    <a:gd name="connsiteY40" fmla="*/ 318403 h 1158732"/>
                    <a:gd name="connsiteX41" fmla="*/ 43979 w 408118"/>
                    <a:gd name="connsiteY41" fmla="*/ 408119 h 1158732"/>
                    <a:gd name="connsiteX42" fmla="*/ 131935 w 408118"/>
                    <a:gd name="connsiteY42" fmla="*/ 408119 h 1158732"/>
                    <a:gd name="connsiteX43" fmla="*/ 131935 w 408118"/>
                    <a:gd name="connsiteY43" fmla="*/ 318403 h 1158732"/>
                    <a:gd name="connsiteX44" fmla="*/ 43979 w 408118"/>
                    <a:gd name="connsiteY44" fmla="*/ 318403 h 1158732"/>
                    <a:gd name="connsiteX45" fmla="*/ 43098 w 408118"/>
                    <a:gd name="connsiteY45" fmla="*/ 187348 h 1158732"/>
                    <a:gd name="connsiteX46" fmla="*/ 43098 w 408118"/>
                    <a:gd name="connsiteY46" fmla="*/ 279702 h 1158732"/>
                    <a:gd name="connsiteX47" fmla="*/ 132814 w 408118"/>
                    <a:gd name="connsiteY47" fmla="*/ 279702 h 1158732"/>
                    <a:gd name="connsiteX48" fmla="*/ 132814 w 408118"/>
                    <a:gd name="connsiteY48" fmla="*/ 187348 h 1158732"/>
                    <a:gd name="connsiteX49" fmla="*/ 43098 w 408118"/>
                    <a:gd name="connsiteY49" fmla="*/ 187348 h 1158732"/>
                    <a:gd name="connsiteX50" fmla="*/ 43979 w 408118"/>
                    <a:gd name="connsiteY50" fmla="*/ 60690 h 1158732"/>
                    <a:gd name="connsiteX51" fmla="*/ 43979 w 408118"/>
                    <a:gd name="connsiteY51" fmla="*/ 152166 h 1158732"/>
                    <a:gd name="connsiteX52" fmla="*/ 133694 w 408118"/>
                    <a:gd name="connsiteY52" fmla="*/ 152166 h 1158732"/>
                    <a:gd name="connsiteX53" fmla="*/ 133694 w 408118"/>
                    <a:gd name="connsiteY53" fmla="*/ 60690 h 1158732"/>
                    <a:gd name="connsiteX54" fmla="*/ 43979 w 408118"/>
                    <a:gd name="connsiteY54" fmla="*/ 60690 h 1158732"/>
                    <a:gd name="connsiteX55" fmla="*/ 0 w 408118"/>
                    <a:gd name="connsiteY55" fmla="*/ 0 h 1158732"/>
                    <a:gd name="connsiteX56" fmla="*/ 155702 w 408118"/>
                    <a:gd name="connsiteY56" fmla="*/ 0 h 1158732"/>
                    <a:gd name="connsiteX57" fmla="*/ 155702 w 408118"/>
                    <a:gd name="connsiteY57" fmla="*/ 281913 h 1158732"/>
                    <a:gd name="connsiteX58" fmla="*/ 277943 w 408118"/>
                    <a:gd name="connsiteY58" fmla="*/ 281913 h 1158732"/>
                    <a:gd name="connsiteX59" fmla="*/ 277943 w 408118"/>
                    <a:gd name="connsiteY59" fmla="*/ 282341 h 1158732"/>
                    <a:gd name="connsiteX60" fmla="*/ 366779 w 408118"/>
                    <a:gd name="connsiteY60" fmla="*/ 282341 h 1158732"/>
                    <a:gd name="connsiteX61" fmla="*/ 366779 w 408118"/>
                    <a:gd name="connsiteY61" fmla="*/ 281913 h 1158732"/>
                    <a:gd name="connsiteX62" fmla="*/ 408118 w 408118"/>
                    <a:gd name="connsiteY62" fmla="*/ 281913 h 1158732"/>
                    <a:gd name="connsiteX63" fmla="*/ 408118 w 408118"/>
                    <a:gd name="connsiteY63" fmla="*/ 1158732 h 1158732"/>
                    <a:gd name="connsiteX64" fmla="*/ 0 w 408118"/>
                    <a:gd name="connsiteY64" fmla="*/ 1158732 h 1158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408118" h="1158732">
                      <a:moveTo>
                        <a:pt x="159201" y="578755"/>
                      </a:moveTo>
                      <a:cubicBezTo>
                        <a:pt x="159201" y="608660"/>
                        <a:pt x="159201" y="638565"/>
                        <a:pt x="159201" y="665832"/>
                      </a:cubicBezTo>
                      <a:cubicBezTo>
                        <a:pt x="189986" y="668470"/>
                        <a:pt x="222530" y="665832"/>
                        <a:pt x="248917" y="665832"/>
                      </a:cubicBezTo>
                      <a:cubicBezTo>
                        <a:pt x="248917" y="634168"/>
                        <a:pt x="248917" y="608660"/>
                        <a:pt x="248917" y="578755"/>
                      </a:cubicBezTo>
                      <a:cubicBezTo>
                        <a:pt x="217253" y="578755"/>
                        <a:pt x="188227" y="578755"/>
                        <a:pt x="159201" y="578755"/>
                      </a:cubicBezTo>
                      <a:close/>
                      <a:moveTo>
                        <a:pt x="278823" y="576996"/>
                      </a:moveTo>
                      <a:cubicBezTo>
                        <a:pt x="278823" y="606901"/>
                        <a:pt x="278823" y="632408"/>
                        <a:pt x="278823" y="664073"/>
                      </a:cubicBezTo>
                      <a:cubicBezTo>
                        <a:pt x="311366" y="664073"/>
                        <a:pt x="346549" y="664952"/>
                        <a:pt x="365020" y="664073"/>
                      </a:cubicBezTo>
                      <a:cubicBezTo>
                        <a:pt x="365020" y="632408"/>
                        <a:pt x="365020" y="606021"/>
                        <a:pt x="365020" y="576996"/>
                      </a:cubicBezTo>
                      <a:cubicBezTo>
                        <a:pt x="335114" y="576996"/>
                        <a:pt x="306968" y="576996"/>
                        <a:pt x="278823" y="576996"/>
                      </a:cubicBezTo>
                      <a:close/>
                      <a:moveTo>
                        <a:pt x="43979" y="576996"/>
                      </a:moveTo>
                      <a:cubicBezTo>
                        <a:pt x="43979" y="605142"/>
                        <a:pt x="43979" y="638565"/>
                        <a:pt x="43979" y="664952"/>
                      </a:cubicBezTo>
                      <a:cubicBezTo>
                        <a:pt x="81799" y="664952"/>
                        <a:pt x="105548" y="664073"/>
                        <a:pt x="131935" y="665832"/>
                      </a:cubicBezTo>
                      <a:cubicBezTo>
                        <a:pt x="131935" y="631529"/>
                        <a:pt x="132814" y="602503"/>
                        <a:pt x="132814" y="576996"/>
                      </a:cubicBezTo>
                      <a:cubicBezTo>
                        <a:pt x="102030" y="576996"/>
                        <a:pt x="73884" y="576996"/>
                        <a:pt x="43979" y="576996"/>
                      </a:cubicBezTo>
                      <a:close/>
                      <a:moveTo>
                        <a:pt x="160960" y="449459"/>
                      </a:moveTo>
                      <a:cubicBezTo>
                        <a:pt x="160960" y="481123"/>
                        <a:pt x="160960" y="509268"/>
                        <a:pt x="160960" y="539174"/>
                      </a:cubicBezTo>
                      <a:cubicBezTo>
                        <a:pt x="189986" y="539174"/>
                        <a:pt x="217253" y="539174"/>
                        <a:pt x="248917" y="539174"/>
                      </a:cubicBezTo>
                      <a:cubicBezTo>
                        <a:pt x="248917" y="506630"/>
                        <a:pt x="248917" y="477604"/>
                        <a:pt x="248917" y="449459"/>
                      </a:cubicBezTo>
                      <a:cubicBezTo>
                        <a:pt x="218132" y="449459"/>
                        <a:pt x="189107" y="449459"/>
                        <a:pt x="160960" y="449459"/>
                      </a:cubicBezTo>
                      <a:close/>
                      <a:moveTo>
                        <a:pt x="44858" y="449459"/>
                      </a:moveTo>
                      <a:cubicBezTo>
                        <a:pt x="44858" y="481123"/>
                        <a:pt x="44858" y="509268"/>
                        <a:pt x="44858" y="539174"/>
                      </a:cubicBezTo>
                      <a:cubicBezTo>
                        <a:pt x="75643" y="539174"/>
                        <a:pt x="102910" y="539174"/>
                        <a:pt x="131935" y="539174"/>
                      </a:cubicBezTo>
                      <a:cubicBezTo>
                        <a:pt x="131935" y="505751"/>
                        <a:pt x="131935" y="477604"/>
                        <a:pt x="131935" y="449459"/>
                      </a:cubicBezTo>
                      <a:cubicBezTo>
                        <a:pt x="100271" y="449459"/>
                        <a:pt x="72125" y="449459"/>
                        <a:pt x="44858" y="449459"/>
                      </a:cubicBezTo>
                      <a:close/>
                      <a:moveTo>
                        <a:pt x="278823" y="448579"/>
                      </a:moveTo>
                      <a:cubicBezTo>
                        <a:pt x="278823" y="479364"/>
                        <a:pt x="278823" y="508389"/>
                        <a:pt x="278823" y="538295"/>
                      </a:cubicBezTo>
                      <a:cubicBezTo>
                        <a:pt x="308727" y="538295"/>
                        <a:pt x="335994" y="538295"/>
                        <a:pt x="365020" y="538295"/>
                      </a:cubicBezTo>
                      <a:cubicBezTo>
                        <a:pt x="365020" y="507510"/>
                        <a:pt x="365020" y="478484"/>
                        <a:pt x="365020" y="448579"/>
                      </a:cubicBezTo>
                      <a:cubicBezTo>
                        <a:pt x="335994" y="448579"/>
                        <a:pt x="308727" y="448579"/>
                        <a:pt x="278823" y="448579"/>
                      </a:cubicBezTo>
                      <a:close/>
                      <a:moveTo>
                        <a:pt x="277943" y="318403"/>
                      </a:moveTo>
                      <a:cubicBezTo>
                        <a:pt x="277943" y="350067"/>
                        <a:pt x="277943" y="379094"/>
                        <a:pt x="277943" y="408999"/>
                      </a:cubicBezTo>
                      <a:cubicBezTo>
                        <a:pt x="309607" y="408999"/>
                        <a:pt x="337753" y="408999"/>
                        <a:pt x="366779" y="408999"/>
                      </a:cubicBezTo>
                      <a:cubicBezTo>
                        <a:pt x="366779" y="378214"/>
                        <a:pt x="366779" y="349187"/>
                        <a:pt x="366779" y="318403"/>
                      </a:cubicBezTo>
                      <a:cubicBezTo>
                        <a:pt x="336873" y="318403"/>
                        <a:pt x="307848" y="318403"/>
                        <a:pt x="277943" y="318403"/>
                      </a:cubicBezTo>
                      <a:close/>
                      <a:moveTo>
                        <a:pt x="159201" y="318403"/>
                      </a:moveTo>
                      <a:cubicBezTo>
                        <a:pt x="159201" y="349187"/>
                        <a:pt x="159201" y="378214"/>
                        <a:pt x="159201" y="407239"/>
                      </a:cubicBezTo>
                      <a:cubicBezTo>
                        <a:pt x="190866" y="407239"/>
                        <a:pt x="219892" y="407239"/>
                        <a:pt x="249797" y="407239"/>
                      </a:cubicBezTo>
                      <a:cubicBezTo>
                        <a:pt x="249797" y="376454"/>
                        <a:pt x="249797" y="349187"/>
                        <a:pt x="249797" y="318403"/>
                      </a:cubicBezTo>
                      <a:cubicBezTo>
                        <a:pt x="217253" y="318403"/>
                        <a:pt x="188227" y="318403"/>
                        <a:pt x="159201" y="318403"/>
                      </a:cubicBezTo>
                      <a:close/>
                      <a:moveTo>
                        <a:pt x="43979" y="318403"/>
                      </a:moveTo>
                      <a:cubicBezTo>
                        <a:pt x="43979" y="349187"/>
                        <a:pt x="43979" y="378214"/>
                        <a:pt x="43979" y="408119"/>
                      </a:cubicBezTo>
                      <a:cubicBezTo>
                        <a:pt x="74764" y="408119"/>
                        <a:pt x="102910" y="408119"/>
                        <a:pt x="131935" y="408119"/>
                      </a:cubicBezTo>
                      <a:cubicBezTo>
                        <a:pt x="131935" y="376454"/>
                        <a:pt x="131935" y="347429"/>
                        <a:pt x="131935" y="318403"/>
                      </a:cubicBezTo>
                      <a:cubicBezTo>
                        <a:pt x="100271" y="318403"/>
                        <a:pt x="72125" y="318403"/>
                        <a:pt x="43979" y="318403"/>
                      </a:cubicBezTo>
                      <a:close/>
                      <a:moveTo>
                        <a:pt x="43098" y="187348"/>
                      </a:moveTo>
                      <a:cubicBezTo>
                        <a:pt x="43098" y="219892"/>
                        <a:pt x="43098" y="249797"/>
                        <a:pt x="43098" y="279702"/>
                      </a:cubicBezTo>
                      <a:cubicBezTo>
                        <a:pt x="74764" y="279702"/>
                        <a:pt x="104668" y="279702"/>
                        <a:pt x="132814" y="279702"/>
                      </a:cubicBezTo>
                      <a:cubicBezTo>
                        <a:pt x="132814" y="247159"/>
                        <a:pt x="132814" y="218133"/>
                        <a:pt x="132814" y="187348"/>
                      </a:cubicBezTo>
                      <a:cubicBezTo>
                        <a:pt x="102030" y="187348"/>
                        <a:pt x="73884" y="187348"/>
                        <a:pt x="43098" y="187348"/>
                      </a:cubicBezTo>
                      <a:close/>
                      <a:moveTo>
                        <a:pt x="43979" y="60690"/>
                      </a:moveTo>
                      <a:cubicBezTo>
                        <a:pt x="43979" y="93234"/>
                        <a:pt x="43979" y="122259"/>
                        <a:pt x="43979" y="152166"/>
                      </a:cubicBezTo>
                      <a:cubicBezTo>
                        <a:pt x="75643" y="152166"/>
                        <a:pt x="103789" y="152166"/>
                        <a:pt x="133694" y="152166"/>
                      </a:cubicBezTo>
                      <a:cubicBezTo>
                        <a:pt x="133694" y="121380"/>
                        <a:pt x="133694" y="93234"/>
                        <a:pt x="133694" y="60690"/>
                      </a:cubicBezTo>
                      <a:cubicBezTo>
                        <a:pt x="101151" y="60690"/>
                        <a:pt x="72125" y="60690"/>
                        <a:pt x="43979" y="60690"/>
                      </a:cubicBezTo>
                      <a:close/>
                      <a:moveTo>
                        <a:pt x="0" y="0"/>
                      </a:moveTo>
                      <a:lnTo>
                        <a:pt x="155702" y="0"/>
                      </a:lnTo>
                      <a:lnTo>
                        <a:pt x="155702" y="281913"/>
                      </a:lnTo>
                      <a:lnTo>
                        <a:pt x="277943" y="281913"/>
                      </a:lnTo>
                      <a:lnTo>
                        <a:pt x="277943" y="282341"/>
                      </a:lnTo>
                      <a:cubicBezTo>
                        <a:pt x="307848" y="282341"/>
                        <a:pt x="334235" y="282341"/>
                        <a:pt x="366779" y="282341"/>
                      </a:cubicBezTo>
                      <a:lnTo>
                        <a:pt x="366779" y="281913"/>
                      </a:lnTo>
                      <a:lnTo>
                        <a:pt x="408118" y="281913"/>
                      </a:lnTo>
                      <a:lnTo>
                        <a:pt x="408118" y="1158732"/>
                      </a:lnTo>
                      <a:lnTo>
                        <a:pt x="0" y="11587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oup 114">
              <a:extLst>
                <a:ext uri="{FF2B5EF4-FFF2-40B4-BE49-F238E27FC236}">
                  <a16:creationId xmlns:a16="http://schemas.microsoft.com/office/drawing/2014/main" xmlns="" id="{0ECA70DD-7392-42E2-ADD9-54A3FB55C6A1}"/>
                </a:ext>
              </a:extLst>
            </p:cNvPr>
            <p:cNvGrpSpPr/>
            <p:nvPr/>
          </p:nvGrpSpPr>
          <p:grpSpPr>
            <a:xfrm rot="16200000">
              <a:off x="5700153" y="1148861"/>
              <a:ext cx="791694" cy="6074652"/>
              <a:chOff x="4093890" y="1870877"/>
              <a:chExt cx="791694" cy="4045791"/>
            </a:xfrm>
          </p:grpSpPr>
          <p:sp>
            <p:nvSpPr>
              <p:cNvPr id="53" name="Rectangle 115">
                <a:extLst>
                  <a:ext uri="{FF2B5EF4-FFF2-40B4-BE49-F238E27FC236}">
                    <a16:creationId xmlns:a16="http://schemas.microsoft.com/office/drawing/2014/main" xmlns="" id="{6AD2A5FC-37D2-4914-B9BF-478A3EEFDE24}"/>
                  </a:ext>
                </a:extLst>
              </p:cNvPr>
              <p:cNvSpPr/>
              <p:nvPr/>
            </p:nvSpPr>
            <p:spPr>
              <a:xfrm>
                <a:off x="4093890" y="2089729"/>
                <a:ext cx="526478" cy="3646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5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xmlns="" id="{3E00A380-46BA-4893-BC81-E383A8669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636281" y="3667365"/>
                <a:ext cx="4045791" cy="452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0" name="Text Placeholder 1">
            <a:extLst>
              <a:ext uri="{FF2B5EF4-FFF2-40B4-BE49-F238E27FC236}">
                <a16:creationId xmlns:a16="http://schemas.microsoft.com/office/drawing/2014/main" xmlns="" id="{E8D9542D-542C-4B2A-ADB5-5EF2865EF7DC}"/>
              </a:ext>
            </a:extLst>
          </p:cNvPr>
          <p:cNvSpPr txBox="1">
            <a:spLocks/>
          </p:cNvSpPr>
          <p:nvPr/>
        </p:nvSpPr>
        <p:spPr>
          <a:xfrm>
            <a:off x="0" y="4629833"/>
            <a:ext cx="12192000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살기 좋은 아파트 추천</a:t>
            </a:r>
            <a:endParaRPr lang="en-US" sz="5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xmlns="" id="{F25D189D-DD3B-4E46-8218-9DA6BB96F39B}"/>
              </a:ext>
            </a:extLst>
          </p:cNvPr>
          <p:cNvSpPr txBox="1">
            <a:spLocks/>
          </p:cNvSpPr>
          <p:nvPr/>
        </p:nvSpPr>
        <p:spPr>
          <a:xfrm>
            <a:off x="3455075" y="5510343"/>
            <a:ext cx="6095852" cy="288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이상동몽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김희정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김진주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성건형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이재우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A1122146-44E4-4D1E-B257-AA285E417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432631"/>
            <a:ext cx="1160749" cy="302061"/>
          </a:xfrm>
          <a:prstGeom prst="rect">
            <a:avLst/>
          </a:prstGeom>
        </p:spPr>
      </p:pic>
      <p:pic>
        <p:nvPicPr>
          <p:cNvPr id="115" name="_x278651016" descr="EMB0000378c3f3d">
            <a:extLst>
              <a:ext uri="{FF2B5EF4-FFF2-40B4-BE49-F238E27FC236}">
                <a16:creationId xmlns:a16="http://schemas.microsoft.com/office/drawing/2014/main" xmlns="" id="{AF828079-7A58-453B-8CC8-7D4A4378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91" y="6464263"/>
            <a:ext cx="923874" cy="2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0D48DBFB-BFDD-454B-BE16-47EAAD43F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29298"/>
              </p:ext>
            </p:extLst>
          </p:nvPr>
        </p:nvGraphicFramePr>
        <p:xfrm>
          <a:off x="1606858" y="2184473"/>
          <a:ext cx="9126245" cy="406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788">
                  <a:extLst>
                    <a:ext uri="{9D8B030D-6E8A-4147-A177-3AD203B41FA5}">
                      <a16:colId xmlns:a16="http://schemas.microsoft.com/office/drawing/2014/main" xmlns="" val="1687607890"/>
                    </a:ext>
                  </a:extLst>
                </a:gridCol>
                <a:gridCol w="1193951">
                  <a:extLst>
                    <a:ext uri="{9D8B030D-6E8A-4147-A177-3AD203B41FA5}">
                      <a16:colId xmlns:a16="http://schemas.microsoft.com/office/drawing/2014/main" xmlns="" val="3744847333"/>
                    </a:ext>
                  </a:extLst>
                </a:gridCol>
                <a:gridCol w="2738506">
                  <a:extLst>
                    <a:ext uri="{9D8B030D-6E8A-4147-A177-3AD203B41FA5}">
                      <a16:colId xmlns:a16="http://schemas.microsoft.com/office/drawing/2014/main" xmlns="" val="3908047123"/>
                    </a:ext>
                  </a:extLst>
                </a:gridCol>
              </a:tblGrid>
              <a:tr h="44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9163653"/>
                  </a:ext>
                </a:extLst>
              </a:tr>
              <a:tr h="5339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공동주택 아파트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광장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1068752"/>
                  </a:ext>
                </a:extLst>
              </a:tr>
              <a:tr h="4971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주요 공원현황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350192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대규모점포 인허가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735164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행정구역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5849445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전국도시철도역사정보표준데이터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공공데이터포털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5289806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경찰관서 위치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현황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_20210924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5484221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병원정보서비스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04134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EE0432-C574-4170-BA43-C0823D7B364D}"/>
              </a:ext>
            </a:extLst>
          </p:cNvPr>
          <p:cNvSpPr txBox="1"/>
          <p:nvPr/>
        </p:nvSpPr>
        <p:spPr>
          <a:xfrm>
            <a:off x="1131814" y="1595795"/>
            <a:ext cx="727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분석에 사용된 데이터들의 정보</a:t>
            </a:r>
          </a:p>
        </p:txBody>
      </p:sp>
    </p:spTree>
    <p:extLst>
      <p:ext uri="{BB962C8B-B14F-4D97-AF65-F5344CB8AC3E}">
        <p14:creationId xmlns:p14="http://schemas.microsoft.com/office/powerpoint/2010/main" val="334356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4CA0E9-D1C6-4163-B60A-B5982F545263}"/>
              </a:ext>
            </a:extLst>
          </p:cNvPr>
          <p:cNvSpPr txBox="1"/>
          <p:nvPr/>
        </p:nvSpPr>
        <p:spPr>
          <a:xfrm>
            <a:off x="1131814" y="1595795"/>
            <a:ext cx="94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하여 필요한 정보만으로 구성된 정제된 데이터 생성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E881247C-C83F-4F47-A90B-CD553E85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36167"/>
              </p:ext>
            </p:extLst>
          </p:nvPr>
        </p:nvGraphicFramePr>
        <p:xfrm>
          <a:off x="1606858" y="2184473"/>
          <a:ext cx="9126245" cy="3562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788">
                  <a:extLst>
                    <a:ext uri="{9D8B030D-6E8A-4147-A177-3AD203B41FA5}">
                      <a16:colId xmlns:a16="http://schemas.microsoft.com/office/drawing/2014/main" xmlns="" val="1687607890"/>
                    </a:ext>
                  </a:extLst>
                </a:gridCol>
                <a:gridCol w="1193951">
                  <a:extLst>
                    <a:ext uri="{9D8B030D-6E8A-4147-A177-3AD203B41FA5}">
                      <a16:colId xmlns:a16="http://schemas.microsoft.com/office/drawing/2014/main" xmlns="" val="3744847333"/>
                    </a:ext>
                  </a:extLst>
                </a:gridCol>
                <a:gridCol w="2738506">
                  <a:extLst>
                    <a:ext uri="{9D8B030D-6E8A-4147-A177-3AD203B41FA5}">
                      <a16:colId xmlns:a16="http://schemas.microsoft.com/office/drawing/2014/main" xmlns="" val="3908047123"/>
                    </a:ext>
                  </a:extLst>
                </a:gridCol>
              </a:tblGrid>
              <a:tr h="44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정제된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9163653"/>
                  </a:ext>
                </a:extLst>
              </a:tr>
              <a:tr h="5339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공동주택 아파트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서울_아파트.csv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1068752"/>
                  </a:ext>
                </a:extLst>
              </a:tr>
              <a:tr h="497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주요 공원현황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350192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전국도시철도역사정보표준데이터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전철역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735164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대규모점포 인허가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편의시설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5849445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경찰관서 위치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현황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_20210924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5289806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병원정보서비스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548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6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0FEDC4D-A483-4D67-820B-8BF61E512323}"/>
              </a:ext>
            </a:extLst>
          </p:cNvPr>
          <p:cNvSpPr/>
          <p:nvPr/>
        </p:nvSpPr>
        <p:spPr>
          <a:xfrm>
            <a:off x="1528715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CFEB52-2320-4F1C-B307-962BF0438AAB}"/>
              </a:ext>
            </a:extLst>
          </p:cNvPr>
          <p:cNvGrpSpPr/>
          <p:nvPr/>
        </p:nvGrpSpPr>
        <p:grpSpPr>
          <a:xfrm>
            <a:off x="2694585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61C2097-31DF-4C4C-A1B1-13B2A0F593F4}"/>
              </a:ext>
            </a:extLst>
          </p:cNvPr>
          <p:cNvSpPr txBox="1"/>
          <p:nvPr/>
        </p:nvSpPr>
        <p:spPr>
          <a:xfrm>
            <a:off x="2745653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B2383E-2639-476B-BC52-EA7062C526ED}"/>
              </a:ext>
            </a:extLst>
          </p:cNvPr>
          <p:cNvSpPr txBox="1"/>
          <p:nvPr/>
        </p:nvSpPr>
        <p:spPr>
          <a:xfrm>
            <a:off x="5544788" y="2169482"/>
            <a:ext cx="514354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8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B2383E-2639-476B-BC52-EA7062C526ED}"/>
              </a:ext>
            </a:extLst>
          </p:cNvPr>
          <p:cNvSpPr txBox="1"/>
          <p:nvPr/>
        </p:nvSpPr>
        <p:spPr>
          <a:xfrm>
            <a:off x="0" y="2029797"/>
            <a:ext cx="121920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03 - 1</a:t>
            </a:r>
          </a:p>
          <a:p>
            <a:pPr algn="ctr"/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 </a:t>
            </a:r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8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799EC0C-A2F3-4FFA-9F72-A41DA5B72E85}"/>
              </a:ext>
            </a:extLst>
          </p:cNvPr>
          <p:cNvSpPr/>
          <p:nvPr/>
        </p:nvSpPr>
        <p:spPr>
          <a:xfrm>
            <a:off x="7742461" y="3038057"/>
            <a:ext cx="1800000" cy="252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파생변수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892571-CDB9-4E5F-A469-41B742C33665}"/>
              </a:ext>
            </a:extLst>
          </p:cNvPr>
          <p:cNvSpPr txBox="1"/>
          <p:nvPr/>
        </p:nvSpPr>
        <p:spPr>
          <a:xfrm>
            <a:off x="7519872" y="2263795"/>
            <a:ext cx="518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데이터들을 종합하여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한눈에 파악할 수 있도록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각 데이터들을 이용해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구별 면적당 데이터를 만듦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CD9041A-75F1-48EC-BF1E-61C16D2C1E13}"/>
              </a:ext>
            </a:extLst>
          </p:cNvPr>
          <p:cNvGrpSpPr/>
          <p:nvPr/>
        </p:nvGrpSpPr>
        <p:grpSpPr>
          <a:xfrm>
            <a:off x="1473869" y="2243902"/>
            <a:ext cx="5582039" cy="1761226"/>
            <a:chOff x="2050920" y="4426508"/>
            <a:chExt cx="4838152" cy="13706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48E280D6-C403-4474-BBAB-BDE0BCAB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0920" y="4426508"/>
              <a:ext cx="4838152" cy="129104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C17F265-51AC-4F63-A1AC-D7573B25D3B8}"/>
                </a:ext>
              </a:extLst>
            </p:cNvPr>
            <p:cNvSpPr/>
            <p:nvPr/>
          </p:nvSpPr>
          <p:spPr>
            <a:xfrm>
              <a:off x="3764132" y="5240641"/>
              <a:ext cx="577049" cy="556478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0AB2BB6-B904-4789-9C00-063B0574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52" y="4286116"/>
            <a:ext cx="3004608" cy="2267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2BF29EF-EFD2-4926-91E8-BEDB3D6A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758" y="4286116"/>
            <a:ext cx="3004703" cy="22677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6DE870AE-8EE2-420E-9E54-D1D4E453163C}"/>
              </a:ext>
            </a:extLst>
          </p:cNvPr>
          <p:cNvCxnSpPr>
            <a:cxnSpLocks/>
          </p:cNvCxnSpPr>
          <p:nvPr/>
        </p:nvCxnSpPr>
        <p:spPr>
          <a:xfrm>
            <a:off x="5148754" y="5396611"/>
            <a:ext cx="1136698" cy="6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2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0D4C9AD-1FFC-4668-93A1-11715328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37" y="1678539"/>
            <a:ext cx="3339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7816AD0-03DF-42E2-901C-69A0408B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37" y="1722929"/>
            <a:ext cx="3341247" cy="24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6975B97-12AF-4E2D-B41C-5CB15EED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4" y="1650929"/>
            <a:ext cx="3447291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57F2FA-E9EB-403A-B812-96988F57C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033" y="4250831"/>
            <a:ext cx="3394286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9A92995-1E0D-411E-974D-D06E6F99E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418" y="4215319"/>
            <a:ext cx="34041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구별데이터 종합점수 산출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990704B-32FF-4347-A3DD-303533CB2F13}"/>
              </a:ext>
            </a:extLst>
          </p:cNvPr>
          <p:cNvGrpSpPr/>
          <p:nvPr/>
        </p:nvGrpSpPr>
        <p:grpSpPr>
          <a:xfrm>
            <a:off x="1318038" y="2399785"/>
            <a:ext cx="7175068" cy="2598342"/>
            <a:chOff x="1451208" y="2399785"/>
            <a:chExt cx="7175068" cy="25983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476F5EB2-6C07-4872-8585-EA4468C31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208" y="2426419"/>
              <a:ext cx="7175068" cy="249770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1BF35FE-46DE-438E-BBC1-00C50F4A6236}"/>
                </a:ext>
              </a:extLst>
            </p:cNvPr>
            <p:cNvSpPr/>
            <p:nvPr/>
          </p:nvSpPr>
          <p:spPr>
            <a:xfrm>
              <a:off x="8069799" y="2399785"/>
              <a:ext cx="538721" cy="2598342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116C4E0-C1C4-43F0-A75A-E02507D9E770}"/>
              </a:ext>
            </a:extLst>
          </p:cNvPr>
          <p:cNvSpPr txBox="1"/>
          <p:nvPr/>
        </p:nvSpPr>
        <p:spPr>
          <a:xfrm>
            <a:off x="1554078" y="5252474"/>
            <a:ext cx="769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구별 면적당 데이터들을 백분율로 환산하여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총합점수를 산출함</a:t>
            </a:r>
          </a:p>
        </p:txBody>
      </p:sp>
    </p:spTree>
    <p:extLst>
      <p:ext uri="{BB962C8B-B14F-4D97-AF65-F5344CB8AC3E}">
        <p14:creationId xmlns:p14="http://schemas.microsoft.com/office/powerpoint/2010/main" val="144971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종합점수를 이용하여 종합데이터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7F75ACE-86EC-4224-8379-5FB4806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63" y="2153635"/>
            <a:ext cx="4685483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B6179C-EF53-4A93-87F4-048F5D34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05" y="2426419"/>
            <a:ext cx="5189148" cy="38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중구 제외 지도시각화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ADAF3A1-B634-478A-9F80-F47B136E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58" y="2292779"/>
            <a:ext cx="4769033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C6511A-2867-4FAA-A6DB-ED5B3F3C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05" y="2277126"/>
            <a:ext cx="48203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xmlns="" id="{D67A3AB3-4380-4A04-AE38-4BA5EEB68992}"/>
              </a:ext>
            </a:extLst>
          </p:cNvPr>
          <p:cNvGrpSpPr/>
          <p:nvPr/>
        </p:nvGrpSpPr>
        <p:grpSpPr>
          <a:xfrm>
            <a:off x="2969417" y="1439718"/>
            <a:ext cx="5624700" cy="4999730"/>
            <a:chOff x="4667190" y="2252786"/>
            <a:chExt cx="8437050" cy="749959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xmlns="" id="{767CEA07-14BC-497E-B36B-1C35E451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67190" y="2252786"/>
              <a:ext cx="8437050" cy="7499595"/>
            </a:xfrm>
            <a:prstGeom prst="rect">
              <a:avLst/>
            </a:prstGeom>
          </p:spPr>
        </p:pic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xmlns="" id="{92E925B6-E75E-47CF-94D1-25C19EA56BFB}"/>
              </a:ext>
            </a:extLst>
          </p:cNvPr>
          <p:cNvGrpSpPr/>
          <p:nvPr/>
        </p:nvGrpSpPr>
        <p:grpSpPr>
          <a:xfrm>
            <a:off x="994299" y="4635918"/>
            <a:ext cx="2603739" cy="1295670"/>
            <a:chOff x="251520" y="1556791"/>
            <a:chExt cx="2280199" cy="1242551"/>
          </a:xfrm>
          <a:solidFill>
            <a:schemeClr val="accent1"/>
          </a:solidFill>
        </p:grpSpPr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xmlns="" id="{9EEC598C-1EDA-4E3B-82CE-8782AC0F9529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59CDF4E-554C-4BC7-AA33-08367AA5CE47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9,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15,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12,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7,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6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49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07BB6BE-EBB9-4235-B25B-FB79999DB621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400110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중구</a:t>
              </a:r>
            </a:p>
          </p:txBody>
        </p:sp>
      </p:grpSp>
      <p:cxnSp>
        <p:nvCxnSpPr>
          <p:cNvPr id="26" name="Elbow Connector 42">
            <a:extLst>
              <a:ext uri="{FF2B5EF4-FFF2-40B4-BE49-F238E27FC236}">
                <a16:creationId xmlns:a16="http://schemas.microsoft.com/office/drawing/2014/main" xmlns="" id="{2226AA85-3997-43FB-B44C-9A5AAA88E7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7261" y="3939585"/>
            <a:ext cx="2140793" cy="13463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9">
            <a:extLst>
              <a:ext uri="{FF2B5EF4-FFF2-40B4-BE49-F238E27FC236}">
                <a16:creationId xmlns:a16="http://schemas.microsoft.com/office/drawing/2014/main" xmlns="" id="{A5E05B41-8026-4D9E-85B1-BCAF96645B28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8317994" y="1992656"/>
            <a:ext cx="351703" cy="2120914"/>
          </a:xfrm>
          <a:prstGeom prst="bentConnector4">
            <a:avLst>
              <a:gd name="adj1" fmla="val -160918"/>
              <a:gd name="adj2" fmla="val 99117"/>
            </a:avLst>
          </a:prstGeom>
          <a:ln w="38100">
            <a:headEnd type="oval"/>
            <a:tailEnd type="oval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1" name="그룹 100">
            <a:extLst>
              <a:ext uri="{FF2B5EF4-FFF2-40B4-BE49-F238E27FC236}">
                <a16:creationId xmlns:a16="http://schemas.microsoft.com/office/drawing/2014/main" xmlns="" id="{D89B0202-BA0F-45FC-9964-7DF6EECC5EEA}"/>
              </a:ext>
            </a:extLst>
          </p:cNvPr>
          <p:cNvGrpSpPr/>
          <p:nvPr/>
        </p:nvGrpSpPr>
        <p:grpSpPr>
          <a:xfrm>
            <a:off x="7143207" y="2467580"/>
            <a:ext cx="580364" cy="580364"/>
            <a:chOff x="1813250" y="2081018"/>
            <a:chExt cx="616404" cy="616404"/>
          </a:xfrm>
        </p:grpSpPr>
        <p:grpSp>
          <p:nvGrpSpPr>
            <p:cNvPr id="42" name="그룹 101">
              <a:extLst>
                <a:ext uri="{FF2B5EF4-FFF2-40B4-BE49-F238E27FC236}">
                  <a16:creationId xmlns:a16="http://schemas.microsoft.com/office/drawing/2014/main" xmlns="" id="{56C0B29E-2634-47E9-9769-89BD69971CA0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44" name="눈물 방울 103">
                <a:extLst>
                  <a:ext uri="{FF2B5EF4-FFF2-40B4-BE49-F238E27FC236}">
                    <a16:creationId xmlns:a16="http://schemas.microsoft.com/office/drawing/2014/main" xmlns="" id="{3F9D97F0-767D-444F-86C4-B85718A1ED79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rgbClr val="FEB856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타원 104">
                <a:extLst>
                  <a:ext uri="{FF2B5EF4-FFF2-40B4-BE49-F238E27FC236}">
                    <a16:creationId xmlns:a16="http://schemas.microsoft.com/office/drawing/2014/main" xmlns="" id="{5431953E-C961-4DC8-824A-7EC99B863083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FF15F0F-18AF-4DBE-930E-BD1F938EF630}"/>
                </a:ext>
              </a:extLst>
            </p:cNvPr>
            <p:cNvSpPr txBox="1"/>
            <p:nvPr/>
          </p:nvSpPr>
          <p:spPr>
            <a:xfrm>
              <a:off x="1945623" y="2177565"/>
              <a:ext cx="352768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616C785-B36A-4E78-B50C-A1EF314B04C3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TOP 3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D96DFAA-8847-4834-A5BF-1533152BE8B7}"/>
              </a:ext>
            </a:extLst>
          </p:cNvPr>
          <p:cNvSpPr txBox="1"/>
          <p:nvPr/>
        </p:nvSpPr>
        <p:spPr>
          <a:xfrm>
            <a:off x="1096304" y="1767785"/>
            <a:ext cx="51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서울시 거주지 추천 지역</a:t>
            </a:r>
          </a:p>
        </p:txBody>
      </p:sp>
      <p:cxnSp>
        <p:nvCxnSpPr>
          <p:cNvPr id="63" name="Elbow Connector 19">
            <a:extLst>
              <a:ext uri="{FF2B5EF4-FFF2-40B4-BE49-F238E27FC236}">
                <a16:creationId xmlns:a16="http://schemas.microsoft.com/office/drawing/2014/main" xmlns="" id="{EF114796-97F4-4169-BAE5-BDAB80016359}"/>
              </a:ext>
            </a:extLst>
          </p:cNvPr>
          <p:cNvCxnSpPr>
            <a:cxnSpLocks/>
            <a:stCxn id="71" idx="7"/>
          </p:cNvCxnSpPr>
          <p:nvPr/>
        </p:nvCxnSpPr>
        <p:spPr>
          <a:xfrm rot="16200000" flipH="1">
            <a:off x="7044417" y="3462920"/>
            <a:ext cx="1547964" cy="1919295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100">
            <a:extLst>
              <a:ext uri="{FF2B5EF4-FFF2-40B4-BE49-F238E27FC236}">
                <a16:creationId xmlns:a16="http://schemas.microsoft.com/office/drawing/2014/main" xmlns="" id="{4B24037D-B183-4DF8-BC50-7D10F73E6B24}"/>
              </a:ext>
            </a:extLst>
          </p:cNvPr>
          <p:cNvGrpSpPr/>
          <p:nvPr/>
        </p:nvGrpSpPr>
        <p:grpSpPr>
          <a:xfrm>
            <a:off x="6568570" y="2887202"/>
            <a:ext cx="580364" cy="580364"/>
            <a:chOff x="1813250" y="2081018"/>
            <a:chExt cx="616404" cy="616404"/>
          </a:xfrm>
        </p:grpSpPr>
        <p:grpSp>
          <p:nvGrpSpPr>
            <p:cNvPr id="69" name="그룹 101">
              <a:extLst>
                <a:ext uri="{FF2B5EF4-FFF2-40B4-BE49-F238E27FC236}">
                  <a16:creationId xmlns:a16="http://schemas.microsoft.com/office/drawing/2014/main" xmlns="" id="{7A13E3E8-C54F-4CCD-844E-94E0CF728C06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71" name="눈물 방울 103">
                <a:extLst>
                  <a:ext uri="{FF2B5EF4-FFF2-40B4-BE49-F238E27FC236}">
                    <a16:creationId xmlns:a16="http://schemas.microsoft.com/office/drawing/2014/main" xmlns="" id="{058BB35B-B787-463E-90AB-0D851C837FE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104">
                <a:extLst>
                  <a:ext uri="{FF2B5EF4-FFF2-40B4-BE49-F238E27FC236}">
                    <a16:creationId xmlns:a16="http://schemas.microsoft.com/office/drawing/2014/main" xmlns="" id="{A111527A-B354-41EB-AAA5-600967C6A94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44610505-53E3-46FA-8F41-CC11F2415D17}"/>
                </a:ext>
              </a:extLst>
            </p:cNvPr>
            <p:cNvSpPr txBox="1"/>
            <p:nvPr/>
          </p:nvSpPr>
          <p:spPr>
            <a:xfrm>
              <a:off x="1945623" y="2177565"/>
              <a:ext cx="352768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100">
            <a:extLst>
              <a:ext uri="{FF2B5EF4-FFF2-40B4-BE49-F238E27FC236}">
                <a16:creationId xmlns:a16="http://schemas.microsoft.com/office/drawing/2014/main" xmlns="" id="{BC4F628C-03D7-4203-9AE4-3F9ACB075A99}"/>
              </a:ext>
            </a:extLst>
          </p:cNvPr>
          <p:cNvGrpSpPr/>
          <p:nvPr/>
        </p:nvGrpSpPr>
        <p:grpSpPr>
          <a:xfrm>
            <a:off x="5547810" y="3160070"/>
            <a:ext cx="580364" cy="580364"/>
            <a:chOff x="1813250" y="2081018"/>
            <a:chExt cx="616404" cy="616404"/>
          </a:xfrm>
        </p:grpSpPr>
        <p:grpSp>
          <p:nvGrpSpPr>
            <p:cNvPr id="54" name="그룹 101">
              <a:extLst>
                <a:ext uri="{FF2B5EF4-FFF2-40B4-BE49-F238E27FC236}">
                  <a16:creationId xmlns:a16="http://schemas.microsoft.com/office/drawing/2014/main" xmlns="" id="{276688C8-FD64-4118-9100-437CF87BEB32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7" y="3457866"/>
              <a:chExt cx="1097175" cy="1097175"/>
            </a:xfrm>
          </p:grpSpPr>
          <p:sp>
            <p:nvSpPr>
              <p:cNvPr id="56" name="눈물 방울 103">
                <a:extLst>
                  <a:ext uri="{FF2B5EF4-FFF2-40B4-BE49-F238E27FC236}">
                    <a16:creationId xmlns:a16="http://schemas.microsoft.com/office/drawing/2014/main" xmlns="" id="{F7D27581-C7D3-49AE-9AA5-46B6B2209C0A}"/>
                  </a:ext>
                </a:extLst>
              </p:cNvPr>
              <p:cNvSpPr/>
              <p:nvPr/>
            </p:nvSpPr>
            <p:spPr>
              <a:xfrm rot="8100000">
                <a:off x="10579277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타원 104">
                <a:extLst>
                  <a:ext uri="{FF2B5EF4-FFF2-40B4-BE49-F238E27FC236}">
                    <a16:creationId xmlns:a16="http://schemas.microsoft.com/office/drawing/2014/main" xmlns="" id="{419116A6-653B-4867-86E5-72341DBA6ADC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9538A03-B590-49F5-A286-D89879A28C90}"/>
                </a:ext>
              </a:extLst>
            </p:cNvPr>
            <p:cNvSpPr txBox="1"/>
            <p:nvPr/>
          </p:nvSpPr>
          <p:spPr>
            <a:xfrm>
              <a:off x="1935407" y="2177565"/>
              <a:ext cx="373198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8" name="Group 19">
            <a:extLst>
              <a:ext uri="{FF2B5EF4-FFF2-40B4-BE49-F238E27FC236}">
                <a16:creationId xmlns:a16="http://schemas.microsoft.com/office/drawing/2014/main" xmlns="" id="{19806154-CA4B-46ED-9E72-9ADE22598316}"/>
              </a:ext>
            </a:extLst>
          </p:cNvPr>
          <p:cNvGrpSpPr/>
          <p:nvPr/>
        </p:nvGrpSpPr>
        <p:grpSpPr>
          <a:xfrm>
            <a:off x="8253999" y="1492880"/>
            <a:ext cx="2603739" cy="1295670"/>
            <a:chOff x="251520" y="1556791"/>
            <a:chExt cx="2280199" cy="1242551"/>
          </a:xfrm>
          <a:solidFill>
            <a:srgbClr val="FEB856"/>
          </a:solidFill>
        </p:grpSpPr>
        <p:sp>
          <p:nvSpPr>
            <p:cNvPr id="89" name="Rectangle 20">
              <a:extLst>
                <a:ext uri="{FF2B5EF4-FFF2-40B4-BE49-F238E27FC236}">
                  <a16:creationId xmlns:a16="http://schemas.microsoft.com/office/drawing/2014/main" xmlns="" id="{147FF9A2-B1B1-4EED-A0FE-6F67D0F8683B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DA654D7-4E24-45AA-8B8D-1959CED79451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1,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8,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8,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9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31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39DBC22B-0C4E-42D9-B04B-11B419291E4C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383707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중랑구</a:t>
              </a:r>
            </a:p>
          </p:txBody>
        </p:sp>
      </p:grpSp>
      <p:grpSp>
        <p:nvGrpSpPr>
          <p:cNvPr id="92" name="Group 19">
            <a:extLst>
              <a:ext uri="{FF2B5EF4-FFF2-40B4-BE49-F238E27FC236}">
                <a16:creationId xmlns:a16="http://schemas.microsoft.com/office/drawing/2014/main" xmlns="" id="{E78AA547-AD5F-48FE-A599-534B04FB910C}"/>
              </a:ext>
            </a:extLst>
          </p:cNvPr>
          <p:cNvGrpSpPr/>
          <p:nvPr/>
        </p:nvGrpSpPr>
        <p:grpSpPr>
          <a:xfrm>
            <a:off x="8877695" y="4539837"/>
            <a:ext cx="2603739" cy="1295670"/>
            <a:chOff x="251520" y="1556791"/>
            <a:chExt cx="2280199" cy="1242551"/>
          </a:xfrm>
          <a:solidFill>
            <a:srgbClr val="48DCE2"/>
          </a:solidFill>
        </p:grpSpPr>
        <p:sp>
          <p:nvSpPr>
            <p:cNvPr id="93" name="Rectangle 20">
              <a:extLst>
                <a:ext uri="{FF2B5EF4-FFF2-40B4-BE49-F238E27FC236}">
                  <a16:creationId xmlns:a16="http://schemas.microsoft.com/office/drawing/2014/main" xmlns="" id="{87941F84-498B-4819-BF5E-3EA8B2CCE3D6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82BD4270-46DA-4256-A58B-732C30874273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12,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3,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4,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5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29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0D51D53A-644D-47AB-8BCA-ADA15104818F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383707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동대문구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5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F7EBCD7C-090E-4EFA-A7F9-7BA731A1B794}"/>
              </a:ext>
            </a:extLst>
          </p:cNvPr>
          <p:cNvSpPr/>
          <p:nvPr/>
        </p:nvSpPr>
        <p:spPr>
          <a:xfrm>
            <a:off x="4724483" y="0"/>
            <a:ext cx="149752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020D1508-5CD4-4F9C-9D7E-55DADC7B36EF}"/>
              </a:ext>
            </a:extLst>
          </p:cNvPr>
          <p:cNvGrpSpPr/>
          <p:nvPr/>
        </p:nvGrpSpPr>
        <p:grpSpPr>
          <a:xfrm>
            <a:off x="504825" y="762000"/>
            <a:ext cx="788909" cy="6096000"/>
            <a:chOff x="5846596" y="462062"/>
            <a:chExt cx="2773530" cy="2143141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54962A34-023C-47B5-8D5D-00627B99F206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solidFill>
              <a:schemeClr val="accent1"/>
            </a:solidFill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8C9443D4-A455-4DF2-B36E-63D2BBB3596A}"/>
                </a:ext>
              </a:extLst>
            </p:cNvPr>
            <p:cNvSpPr/>
            <p:nvPr/>
          </p:nvSpPr>
          <p:spPr>
            <a:xfrm>
              <a:off x="640602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4E29FA17-847A-462D-AB0E-B4C15AE14D58}"/>
                </a:ext>
              </a:extLst>
            </p:cNvPr>
            <p:cNvSpPr/>
            <p:nvPr/>
          </p:nvSpPr>
          <p:spPr>
            <a:xfrm>
              <a:off x="748665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19C6B99-FD14-4C14-BDCD-D921BCAC3190}"/>
              </a:ext>
            </a:extLst>
          </p:cNvPr>
          <p:cNvGrpSpPr/>
          <p:nvPr/>
        </p:nvGrpSpPr>
        <p:grpSpPr>
          <a:xfrm>
            <a:off x="1230827" y="2457450"/>
            <a:ext cx="788909" cy="4400550"/>
            <a:chOff x="5846596" y="462062"/>
            <a:chExt cx="2773530" cy="15470803"/>
          </a:xfrm>
          <a:solidFill>
            <a:schemeClr val="accent2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E4AF3E93-03FD-4419-99A3-1861610C7F55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BA11B2CE-233B-4C71-B116-1257F69C7EE3}"/>
                </a:ext>
              </a:extLst>
            </p:cNvPr>
            <p:cNvSpPr/>
            <p:nvPr/>
          </p:nvSpPr>
          <p:spPr>
            <a:xfrm>
              <a:off x="640602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E9FF02C1-B515-46A0-9868-C91F73D1482E}"/>
                </a:ext>
              </a:extLst>
            </p:cNvPr>
            <p:cNvSpPr/>
            <p:nvPr/>
          </p:nvSpPr>
          <p:spPr>
            <a:xfrm>
              <a:off x="748665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60A0CF6A-9D66-47C0-A4F7-951179CCA2B5}"/>
              </a:ext>
            </a:extLst>
          </p:cNvPr>
          <p:cNvGrpSpPr/>
          <p:nvPr/>
        </p:nvGrpSpPr>
        <p:grpSpPr>
          <a:xfrm>
            <a:off x="1956829" y="1647825"/>
            <a:ext cx="788909" cy="5210175"/>
            <a:chOff x="5846596" y="462062"/>
            <a:chExt cx="2773530" cy="18317163"/>
          </a:xfrm>
          <a:solidFill>
            <a:schemeClr val="accent4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CBA2B089-E5D5-4145-9A38-63BAAED7E204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E6E56234-CB8A-46BD-863C-AB469A92C2FA}"/>
                </a:ext>
              </a:extLst>
            </p:cNvPr>
            <p:cNvSpPr/>
            <p:nvPr/>
          </p:nvSpPr>
          <p:spPr>
            <a:xfrm>
              <a:off x="640602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8FA0CE03-320F-4C53-AF21-35F957A632E8}"/>
                </a:ext>
              </a:extLst>
            </p:cNvPr>
            <p:cNvSpPr/>
            <p:nvPr/>
          </p:nvSpPr>
          <p:spPr>
            <a:xfrm>
              <a:off x="748665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CD93557B-9933-474C-A30A-72557B14457F}"/>
              </a:ext>
            </a:extLst>
          </p:cNvPr>
          <p:cNvGrpSpPr/>
          <p:nvPr/>
        </p:nvGrpSpPr>
        <p:grpSpPr>
          <a:xfrm>
            <a:off x="2682831" y="2143125"/>
            <a:ext cx="788909" cy="4714875"/>
            <a:chOff x="5846596" y="462062"/>
            <a:chExt cx="2773530" cy="16575861"/>
          </a:xfrm>
          <a:solidFill>
            <a:schemeClr val="accent3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1BDEE3AB-CE1D-4269-B896-E4EE40CC82DA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C4D736E2-6426-44F4-95D3-02105E69C5E3}"/>
                </a:ext>
              </a:extLst>
            </p:cNvPr>
            <p:cNvSpPr/>
            <p:nvPr/>
          </p:nvSpPr>
          <p:spPr>
            <a:xfrm>
              <a:off x="640602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1AE08705-B076-4949-A9AC-0F3368E992D3}"/>
                </a:ext>
              </a:extLst>
            </p:cNvPr>
            <p:cNvSpPr/>
            <p:nvPr/>
          </p:nvSpPr>
          <p:spPr>
            <a:xfrm>
              <a:off x="748665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CCD8C2C-CE0D-44AC-B6DD-D36C0865C4F0}"/>
              </a:ext>
            </a:extLst>
          </p:cNvPr>
          <p:cNvGrpSpPr/>
          <p:nvPr/>
        </p:nvGrpSpPr>
        <p:grpSpPr>
          <a:xfrm>
            <a:off x="3408832" y="1352550"/>
            <a:ext cx="788909" cy="5505450"/>
            <a:chOff x="5846596" y="462062"/>
            <a:chExt cx="2773530" cy="19355247"/>
          </a:xfrm>
          <a:solidFill>
            <a:schemeClr val="accent2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05A07408-3560-4707-9F1C-A4E4AF84417B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9AA75A18-D4E1-4047-9EA9-FC3FF9F52193}"/>
                </a:ext>
              </a:extLst>
            </p:cNvPr>
            <p:cNvSpPr/>
            <p:nvPr/>
          </p:nvSpPr>
          <p:spPr>
            <a:xfrm>
              <a:off x="640602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E27FD999-0964-44DA-85FB-B37C16C08A2E}"/>
                </a:ext>
              </a:extLst>
            </p:cNvPr>
            <p:cNvSpPr/>
            <p:nvPr/>
          </p:nvSpPr>
          <p:spPr>
            <a:xfrm>
              <a:off x="748665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F7FFABCF-0393-4458-8112-3E980F392D31}"/>
              </a:ext>
            </a:extLst>
          </p:cNvPr>
          <p:cNvGrpSpPr/>
          <p:nvPr/>
        </p:nvGrpSpPr>
        <p:grpSpPr>
          <a:xfrm>
            <a:off x="1078130" y="3223659"/>
            <a:ext cx="788909" cy="3634341"/>
            <a:chOff x="5846596" y="462062"/>
            <a:chExt cx="2773530" cy="12777080"/>
          </a:xfrm>
          <a:solidFill>
            <a:schemeClr val="accent4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A39491AA-6434-438A-B2D2-30B702781D6E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601728A9-5BEF-444D-810A-52B1E1738126}"/>
                </a:ext>
              </a:extLst>
            </p:cNvPr>
            <p:cNvSpPr/>
            <p:nvPr/>
          </p:nvSpPr>
          <p:spPr>
            <a:xfrm>
              <a:off x="640602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A64A64D3-C20F-4844-9CDC-F82ED17B5054}"/>
                </a:ext>
              </a:extLst>
            </p:cNvPr>
            <p:cNvSpPr/>
            <p:nvPr/>
          </p:nvSpPr>
          <p:spPr>
            <a:xfrm>
              <a:off x="748665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44F342BB-557D-4E1D-9466-605B7FE67DB7}"/>
              </a:ext>
            </a:extLst>
          </p:cNvPr>
          <p:cNvGrpSpPr/>
          <p:nvPr/>
        </p:nvGrpSpPr>
        <p:grpSpPr>
          <a:xfrm>
            <a:off x="3260580" y="2786751"/>
            <a:ext cx="788909" cy="4071249"/>
            <a:chOff x="5846596" y="462062"/>
            <a:chExt cx="2773530" cy="14313096"/>
          </a:xfrm>
          <a:solidFill>
            <a:schemeClr val="accent4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ACB3C1F6-254A-48A3-A3C8-110721D7E101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35CD80D4-FF78-46CF-8DB7-0B25B78B45C2}"/>
                </a:ext>
              </a:extLst>
            </p:cNvPr>
            <p:cNvSpPr/>
            <p:nvPr/>
          </p:nvSpPr>
          <p:spPr>
            <a:xfrm>
              <a:off x="640602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2B9E62D6-AF6F-433D-8EED-34900B954C97}"/>
                </a:ext>
              </a:extLst>
            </p:cNvPr>
            <p:cNvSpPr/>
            <p:nvPr/>
          </p:nvSpPr>
          <p:spPr>
            <a:xfrm>
              <a:off x="748665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03290494-4A7E-4DE3-A898-6163ED8C7E72}"/>
              </a:ext>
            </a:extLst>
          </p:cNvPr>
          <p:cNvGrpSpPr/>
          <p:nvPr/>
        </p:nvGrpSpPr>
        <p:grpSpPr>
          <a:xfrm>
            <a:off x="1956829" y="3720619"/>
            <a:ext cx="788909" cy="3137381"/>
            <a:chOff x="1452004" y="3720619"/>
            <a:chExt cx="788909" cy="3137381"/>
          </a:xfrm>
          <a:solidFill>
            <a:schemeClr val="accent3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DBF6D5B6-DC47-461C-9187-C134974B1590}"/>
                </a:ext>
              </a:extLst>
            </p:cNvPr>
            <p:cNvSpPr/>
            <p:nvPr/>
          </p:nvSpPr>
          <p:spPr>
            <a:xfrm>
              <a:off x="1717932" y="3886200"/>
              <a:ext cx="307378" cy="2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02F73669-DA90-425F-8D50-729EB0B3E72B}"/>
                </a:ext>
              </a:extLst>
            </p:cNvPr>
            <p:cNvGrpSpPr/>
            <p:nvPr/>
          </p:nvGrpSpPr>
          <p:grpSpPr>
            <a:xfrm>
              <a:off x="1452004" y="3720619"/>
              <a:ext cx="788909" cy="3137381"/>
              <a:chOff x="5846596" y="462062"/>
              <a:chExt cx="2773530" cy="11029941"/>
            </a:xfrm>
            <a:grp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4B9CAD7D-BB2D-4FE9-848C-04ABAB379B75}"/>
                  </a:ext>
                </a:extLst>
              </p:cNvPr>
              <p:cNvSpPr/>
              <p:nvPr/>
            </p:nvSpPr>
            <p:spPr>
              <a:xfrm>
                <a:off x="5846596" y="462062"/>
                <a:ext cx="2773530" cy="2146766"/>
              </a:xfrm>
              <a:custGeom>
                <a:avLst/>
                <a:gdLst>
                  <a:gd name="connsiteX0" fmla="*/ 1573462 w 3107713"/>
                  <a:gd name="connsiteY0" fmla="*/ 1230810 h 2405430"/>
                  <a:gd name="connsiteX1" fmla="*/ 1573462 w 3107713"/>
                  <a:gd name="connsiteY1" fmla="*/ 1540156 h 2405430"/>
                  <a:gd name="connsiteX2" fmla="*/ 1882808 w 3107713"/>
                  <a:gd name="connsiteY2" fmla="*/ 1540156 h 2405430"/>
                  <a:gd name="connsiteX3" fmla="*/ 1882808 w 3107713"/>
                  <a:gd name="connsiteY3" fmla="*/ 1230810 h 2405430"/>
                  <a:gd name="connsiteX4" fmla="*/ 1220371 w 3107713"/>
                  <a:gd name="connsiteY4" fmla="*/ 1230810 h 2405430"/>
                  <a:gd name="connsiteX5" fmla="*/ 1220371 w 3107713"/>
                  <a:gd name="connsiteY5" fmla="*/ 1540156 h 2405430"/>
                  <a:gd name="connsiteX6" fmla="*/ 1529717 w 3107713"/>
                  <a:gd name="connsiteY6" fmla="*/ 1540156 h 2405430"/>
                  <a:gd name="connsiteX7" fmla="*/ 1529717 w 3107713"/>
                  <a:gd name="connsiteY7" fmla="*/ 1230810 h 2405430"/>
                  <a:gd name="connsiteX8" fmla="*/ 1573462 w 3107713"/>
                  <a:gd name="connsiteY8" fmla="*/ 861315 h 2405430"/>
                  <a:gd name="connsiteX9" fmla="*/ 1573462 w 3107713"/>
                  <a:gd name="connsiteY9" fmla="*/ 1170661 h 2405430"/>
                  <a:gd name="connsiteX10" fmla="*/ 1882808 w 3107713"/>
                  <a:gd name="connsiteY10" fmla="*/ 1170661 h 2405430"/>
                  <a:gd name="connsiteX11" fmla="*/ 1882808 w 3107713"/>
                  <a:gd name="connsiteY11" fmla="*/ 861315 h 2405430"/>
                  <a:gd name="connsiteX12" fmla="*/ 1220371 w 3107713"/>
                  <a:gd name="connsiteY12" fmla="*/ 861315 h 2405430"/>
                  <a:gd name="connsiteX13" fmla="*/ 1220371 w 3107713"/>
                  <a:gd name="connsiteY13" fmla="*/ 1170661 h 2405430"/>
                  <a:gd name="connsiteX14" fmla="*/ 1529717 w 3107713"/>
                  <a:gd name="connsiteY14" fmla="*/ 1170661 h 2405430"/>
                  <a:gd name="connsiteX15" fmla="*/ 1529717 w 3107713"/>
                  <a:gd name="connsiteY15" fmla="*/ 861315 h 2405430"/>
                  <a:gd name="connsiteX16" fmla="*/ 1554853 w 3107713"/>
                  <a:gd name="connsiteY16" fmla="*/ 0 h 2405430"/>
                  <a:gd name="connsiteX17" fmla="*/ 1709041 w 3107713"/>
                  <a:gd name="connsiteY17" fmla="*/ 68657 h 2405430"/>
                  <a:gd name="connsiteX18" fmla="*/ 2030222 w 3107713"/>
                  <a:gd name="connsiteY18" fmla="*/ 299844 h 2405430"/>
                  <a:gd name="connsiteX19" fmla="*/ 2101595 w 3107713"/>
                  <a:gd name="connsiteY19" fmla="*/ 268813 h 2405430"/>
                  <a:gd name="connsiteX20" fmla="*/ 2241239 w 3107713"/>
                  <a:gd name="connsiteY20" fmla="*/ 133823 h 2405430"/>
                  <a:gd name="connsiteX21" fmla="*/ 2380880 w 3107713"/>
                  <a:gd name="connsiteY21" fmla="*/ 133823 h 2405430"/>
                  <a:gd name="connsiteX22" fmla="*/ 2486388 w 3107713"/>
                  <a:gd name="connsiteY22" fmla="*/ 239331 h 2405430"/>
                  <a:gd name="connsiteX23" fmla="*/ 2484837 w 3107713"/>
                  <a:gd name="connsiteY23" fmla="*/ 526377 h 2405430"/>
                  <a:gd name="connsiteX24" fmla="*/ 2571726 w 3107713"/>
                  <a:gd name="connsiteY24" fmla="*/ 690844 h 2405430"/>
                  <a:gd name="connsiteX25" fmla="*/ 3013930 w 3107713"/>
                  <a:gd name="connsiteY25" fmla="*/ 1005818 h 2405430"/>
                  <a:gd name="connsiteX26" fmla="*/ 3107024 w 3107713"/>
                  <a:gd name="connsiteY26" fmla="*/ 1131497 h 2405430"/>
                  <a:gd name="connsiteX27" fmla="*/ 3041858 w 3107713"/>
                  <a:gd name="connsiteY27" fmla="*/ 1271140 h 2405430"/>
                  <a:gd name="connsiteX28" fmla="*/ 2843256 w 3107713"/>
                  <a:gd name="connsiteY28" fmla="*/ 1271140 h 2405430"/>
                  <a:gd name="connsiteX29" fmla="*/ 2577934 w 3107713"/>
                  <a:gd name="connsiteY29" fmla="*/ 1083398 h 2405430"/>
                  <a:gd name="connsiteX30" fmla="*/ 2500354 w 3107713"/>
                  <a:gd name="connsiteY30" fmla="*/ 1041505 h 2405430"/>
                  <a:gd name="connsiteX31" fmla="*/ 2486388 w 3107713"/>
                  <a:gd name="connsiteY31" fmla="*/ 1126841 h 2405430"/>
                  <a:gd name="connsiteX32" fmla="*/ 2486388 w 3107713"/>
                  <a:gd name="connsiteY32" fmla="*/ 1688518 h 2405430"/>
                  <a:gd name="connsiteX33" fmla="*/ 2486388 w 3107713"/>
                  <a:gd name="connsiteY33" fmla="*/ 2254849 h 2405430"/>
                  <a:gd name="connsiteX34" fmla="*/ 2343642 w 3107713"/>
                  <a:gd name="connsiteY34" fmla="*/ 2403802 h 2405430"/>
                  <a:gd name="connsiteX35" fmla="*/ 1909197 w 3107713"/>
                  <a:gd name="connsiteY35" fmla="*/ 2405353 h 2405430"/>
                  <a:gd name="connsiteX36" fmla="*/ 1833168 w 3107713"/>
                  <a:gd name="connsiteY36" fmla="*/ 2327773 h 2405430"/>
                  <a:gd name="connsiteX37" fmla="*/ 1834722 w 3107713"/>
                  <a:gd name="connsiteY37" fmla="*/ 1939875 h 2405430"/>
                  <a:gd name="connsiteX38" fmla="*/ 1741625 w 3107713"/>
                  <a:gd name="connsiteY38" fmla="*/ 1842124 h 2405430"/>
                  <a:gd name="connsiteX39" fmla="*/ 1369244 w 3107713"/>
                  <a:gd name="connsiteY39" fmla="*/ 1842124 h 2405430"/>
                  <a:gd name="connsiteX40" fmla="*/ 1276150 w 3107713"/>
                  <a:gd name="connsiteY40" fmla="*/ 1939875 h 2405430"/>
                  <a:gd name="connsiteX41" fmla="*/ 1277701 w 3107713"/>
                  <a:gd name="connsiteY41" fmla="*/ 2327773 h 2405430"/>
                  <a:gd name="connsiteX42" fmla="*/ 1200121 w 3107713"/>
                  <a:gd name="connsiteY42" fmla="*/ 2403802 h 2405430"/>
                  <a:gd name="connsiteX43" fmla="*/ 773434 w 3107713"/>
                  <a:gd name="connsiteY43" fmla="*/ 2402251 h 2405430"/>
                  <a:gd name="connsiteX44" fmla="*/ 624481 w 3107713"/>
                  <a:gd name="connsiteY44" fmla="*/ 2251744 h 2405430"/>
                  <a:gd name="connsiteX45" fmla="*/ 622930 w 3107713"/>
                  <a:gd name="connsiteY45" fmla="*/ 1111327 h 2405430"/>
                  <a:gd name="connsiteX46" fmla="*/ 607413 w 3107713"/>
                  <a:gd name="connsiteY46" fmla="*/ 1041505 h 2405430"/>
                  <a:gd name="connsiteX47" fmla="*/ 548452 w 3107713"/>
                  <a:gd name="connsiteY47" fmla="*/ 1072535 h 2405430"/>
                  <a:gd name="connsiteX48" fmla="*/ 290888 w 3107713"/>
                  <a:gd name="connsiteY48" fmla="*/ 1258726 h 2405430"/>
                  <a:gd name="connsiteX49" fmla="*/ 152798 w 3107713"/>
                  <a:gd name="connsiteY49" fmla="*/ 1300620 h 2405430"/>
                  <a:gd name="connsiteX50" fmla="*/ 6947 w 3107713"/>
                  <a:gd name="connsiteY50" fmla="*/ 1192009 h 2405430"/>
                  <a:gd name="connsiteX51" fmla="*/ 67460 w 3107713"/>
                  <a:gd name="connsiteY51" fmla="*/ 1029090 h 2405430"/>
                  <a:gd name="connsiteX52" fmla="*/ 557761 w 3107713"/>
                  <a:gd name="connsiteY52" fmla="*/ 675330 h 2405430"/>
                  <a:gd name="connsiteX53" fmla="*/ 1401828 w 3107713"/>
                  <a:gd name="connsiteY53" fmla="*/ 68657 h 2405430"/>
                  <a:gd name="connsiteX54" fmla="*/ 1554853 w 3107713"/>
                  <a:gd name="connsiteY54" fmla="*/ 0 h 240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107713" h="2405430">
                    <a:moveTo>
                      <a:pt x="1573462" y="1230810"/>
                    </a:moveTo>
                    <a:lnTo>
                      <a:pt x="1573462" y="1540156"/>
                    </a:lnTo>
                    <a:lnTo>
                      <a:pt x="1882808" y="1540156"/>
                    </a:lnTo>
                    <a:lnTo>
                      <a:pt x="1882808" y="1230810"/>
                    </a:lnTo>
                    <a:close/>
                    <a:moveTo>
                      <a:pt x="1220371" y="1230810"/>
                    </a:moveTo>
                    <a:lnTo>
                      <a:pt x="1220371" y="1540156"/>
                    </a:lnTo>
                    <a:lnTo>
                      <a:pt x="1529717" y="1540156"/>
                    </a:lnTo>
                    <a:lnTo>
                      <a:pt x="1529717" y="1230810"/>
                    </a:lnTo>
                    <a:close/>
                    <a:moveTo>
                      <a:pt x="1573462" y="861315"/>
                    </a:moveTo>
                    <a:lnTo>
                      <a:pt x="1573462" y="1170661"/>
                    </a:lnTo>
                    <a:lnTo>
                      <a:pt x="1882808" y="1170661"/>
                    </a:lnTo>
                    <a:lnTo>
                      <a:pt x="1882808" y="861315"/>
                    </a:lnTo>
                    <a:close/>
                    <a:moveTo>
                      <a:pt x="1220371" y="861315"/>
                    </a:moveTo>
                    <a:lnTo>
                      <a:pt x="1220371" y="1170661"/>
                    </a:lnTo>
                    <a:lnTo>
                      <a:pt x="1529717" y="1170661"/>
                    </a:lnTo>
                    <a:lnTo>
                      <a:pt x="1529717" y="861315"/>
                    </a:lnTo>
                    <a:close/>
                    <a:moveTo>
                      <a:pt x="1554853" y="0"/>
                    </a:moveTo>
                    <a:cubicBezTo>
                      <a:pt x="1599267" y="0"/>
                      <a:pt x="1643875" y="22886"/>
                      <a:pt x="1709041" y="68657"/>
                    </a:cubicBezTo>
                    <a:cubicBezTo>
                      <a:pt x="1816101" y="144686"/>
                      <a:pt x="1923163" y="222264"/>
                      <a:pt x="2030222" y="299844"/>
                    </a:cubicBezTo>
                    <a:cubicBezTo>
                      <a:pt x="2075218" y="332428"/>
                      <a:pt x="2098490" y="341737"/>
                      <a:pt x="2101595" y="268813"/>
                    </a:cubicBezTo>
                    <a:cubicBezTo>
                      <a:pt x="2106248" y="152442"/>
                      <a:pt x="2129523" y="133823"/>
                      <a:pt x="2241239" y="133823"/>
                    </a:cubicBezTo>
                    <a:cubicBezTo>
                      <a:pt x="2287786" y="133823"/>
                      <a:pt x="2334333" y="133823"/>
                      <a:pt x="2380880" y="133823"/>
                    </a:cubicBezTo>
                    <a:cubicBezTo>
                      <a:pt x="2450702" y="133823"/>
                      <a:pt x="2486388" y="169509"/>
                      <a:pt x="2486388" y="239331"/>
                    </a:cubicBezTo>
                    <a:cubicBezTo>
                      <a:pt x="2486388" y="335530"/>
                      <a:pt x="2492595" y="431729"/>
                      <a:pt x="2484837" y="526377"/>
                    </a:cubicBezTo>
                    <a:cubicBezTo>
                      <a:pt x="2478630" y="603955"/>
                      <a:pt x="2509663" y="648951"/>
                      <a:pt x="2571726" y="690844"/>
                    </a:cubicBezTo>
                    <a:cubicBezTo>
                      <a:pt x="2720680" y="793250"/>
                      <a:pt x="2866528" y="900310"/>
                      <a:pt x="3013930" y="1005818"/>
                    </a:cubicBezTo>
                    <a:cubicBezTo>
                      <a:pt x="3058926" y="1038402"/>
                      <a:pt x="3102370" y="1069433"/>
                      <a:pt x="3107024" y="1131497"/>
                    </a:cubicBezTo>
                    <a:cubicBezTo>
                      <a:pt x="3111680" y="1190458"/>
                      <a:pt x="3093061" y="1240107"/>
                      <a:pt x="3041858" y="1271140"/>
                    </a:cubicBezTo>
                    <a:cubicBezTo>
                      <a:pt x="2976692" y="1311480"/>
                      <a:pt x="2906870" y="1313031"/>
                      <a:pt x="2843256" y="1271140"/>
                    </a:cubicBezTo>
                    <a:cubicBezTo>
                      <a:pt x="2753264" y="1212179"/>
                      <a:pt x="2666374" y="1145462"/>
                      <a:pt x="2577934" y="1083398"/>
                    </a:cubicBezTo>
                    <a:cubicBezTo>
                      <a:pt x="2553108" y="1066331"/>
                      <a:pt x="2528282" y="1029090"/>
                      <a:pt x="2500354" y="1041505"/>
                    </a:cubicBezTo>
                    <a:cubicBezTo>
                      <a:pt x="2469321" y="1055468"/>
                      <a:pt x="2486388" y="1097361"/>
                      <a:pt x="2486388" y="1126841"/>
                    </a:cubicBezTo>
                    <a:cubicBezTo>
                      <a:pt x="2484837" y="1316136"/>
                      <a:pt x="2486388" y="1502327"/>
                      <a:pt x="2486388" y="1688518"/>
                    </a:cubicBezTo>
                    <a:cubicBezTo>
                      <a:pt x="2486388" y="1877811"/>
                      <a:pt x="2486388" y="2065553"/>
                      <a:pt x="2486388" y="2254849"/>
                    </a:cubicBezTo>
                    <a:cubicBezTo>
                      <a:pt x="2486388" y="2361908"/>
                      <a:pt x="2449151" y="2402251"/>
                      <a:pt x="2343642" y="2403802"/>
                    </a:cubicBezTo>
                    <a:cubicBezTo>
                      <a:pt x="2199345" y="2405353"/>
                      <a:pt x="2053494" y="2402251"/>
                      <a:pt x="1909197" y="2405353"/>
                    </a:cubicBezTo>
                    <a:cubicBezTo>
                      <a:pt x="1851790" y="2406904"/>
                      <a:pt x="1831617" y="2385183"/>
                      <a:pt x="1833168" y="2327773"/>
                    </a:cubicBezTo>
                    <a:cubicBezTo>
                      <a:pt x="1836273" y="2198992"/>
                      <a:pt x="1831617" y="2068658"/>
                      <a:pt x="1834722" y="1939875"/>
                    </a:cubicBezTo>
                    <a:cubicBezTo>
                      <a:pt x="1836273" y="1871606"/>
                      <a:pt x="1812998" y="1840573"/>
                      <a:pt x="1741625" y="1842124"/>
                    </a:cubicBezTo>
                    <a:cubicBezTo>
                      <a:pt x="1617498" y="1845229"/>
                      <a:pt x="1493371" y="1845229"/>
                      <a:pt x="1369244" y="1842124"/>
                    </a:cubicBezTo>
                    <a:cubicBezTo>
                      <a:pt x="1296320" y="1840573"/>
                      <a:pt x="1274596" y="1873158"/>
                      <a:pt x="1276150" y="1939875"/>
                    </a:cubicBezTo>
                    <a:cubicBezTo>
                      <a:pt x="1279252" y="2068658"/>
                      <a:pt x="1274596" y="2198992"/>
                      <a:pt x="1277701" y="2327773"/>
                    </a:cubicBezTo>
                    <a:cubicBezTo>
                      <a:pt x="1279252" y="2385183"/>
                      <a:pt x="1257528" y="2405353"/>
                      <a:pt x="1200121" y="2403802"/>
                    </a:cubicBezTo>
                    <a:cubicBezTo>
                      <a:pt x="1057375" y="2400697"/>
                      <a:pt x="916180" y="2403802"/>
                      <a:pt x="773434" y="2402251"/>
                    </a:cubicBezTo>
                    <a:cubicBezTo>
                      <a:pt x="661719" y="2400697"/>
                      <a:pt x="624481" y="2363459"/>
                      <a:pt x="624481" y="2251744"/>
                    </a:cubicBezTo>
                    <a:cubicBezTo>
                      <a:pt x="624481" y="1871606"/>
                      <a:pt x="624481" y="1491467"/>
                      <a:pt x="622930" y="1111327"/>
                    </a:cubicBezTo>
                    <a:cubicBezTo>
                      <a:pt x="622930" y="1088052"/>
                      <a:pt x="636893" y="1053916"/>
                      <a:pt x="607413" y="1041505"/>
                    </a:cubicBezTo>
                    <a:cubicBezTo>
                      <a:pt x="585692" y="1032195"/>
                      <a:pt x="567071" y="1058572"/>
                      <a:pt x="548452" y="1072535"/>
                    </a:cubicBezTo>
                    <a:cubicBezTo>
                      <a:pt x="461565" y="1134599"/>
                      <a:pt x="376227" y="1195111"/>
                      <a:pt x="290888" y="1258726"/>
                    </a:cubicBezTo>
                    <a:cubicBezTo>
                      <a:pt x="248995" y="1289759"/>
                      <a:pt x="203999" y="1306827"/>
                      <a:pt x="152798" y="1300620"/>
                    </a:cubicBezTo>
                    <a:cubicBezTo>
                      <a:pt x="82976" y="1292861"/>
                      <a:pt x="27117" y="1263382"/>
                      <a:pt x="6947" y="1192009"/>
                    </a:cubicBezTo>
                    <a:cubicBezTo>
                      <a:pt x="-13223" y="1125289"/>
                      <a:pt x="11603" y="1069433"/>
                      <a:pt x="67460" y="1029090"/>
                    </a:cubicBezTo>
                    <a:cubicBezTo>
                      <a:pt x="230376" y="911170"/>
                      <a:pt x="393294" y="793250"/>
                      <a:pt x="557761" y="675330"/>
                    </a:cubicBezTo>
                    <a:cubicBezTo>
                      <a:pt x="838600" y="472072"/>
                      <a:pt x="1119438" y="270364"/>
                      <a:pt x="1401828" y="68657"/>
                    </a:cubicBezTo>
                    <a:cubicBezTo>
                      <a:pt x="1466219" y="22886"/>
                      <a:pt x="1510439" y="0"/>
                      <a:pt x="1554853" y="0"/>
                    </a:cubicBezTo>
                    <a:close/>
                  </a:path>
                </a:pathLst>
              </a:custGeom>
              <a:grpFill/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745C2247-B853-48CA-B0DB-D74E22F0F2CD}"/>
                  </a:ext>
                </a:extLst>
              </p:cNvPr>
              <p:cNvSpPr/>
              <p:nvPr/>
            </p:nvSpPr>
            <p:spPr>
              <a:xfrm>
                <a:off x="640602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A951919A-4D1A-41F0-A9AA-C84DD34E7FE8}"/>
                  </a:ext>
                </a:extLst>
              </p:cNvPr>
              <p:cNvSpPr/>
              <p:nvPr/>
            </p:nvSpPr>
            <p:spPr>
              <a:xfrm>
                <a:off x="748665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540AFA22-B70A-464D-B0D6-ACAD9AFCC592}"/>
              </a:ext>
            </a:extLst>
          </p:cNvPr>
          <p:cNvSpPr txBox="1"/>
          <p:nvPr/>
        </p:nvSpPr>
        <p:spPr>
          <a:xfrm>
            <a:off x="6557406" y="537154"/>
            <a:ext cx="46539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53EF0788-159A-46E4-BA51-82E320046E6D}"/>
              </a:ext>
            </a:extLst>
          </p:cNvPr>
          <p:cNvGrpSpPr/>
          <p:nvPr/>
        </p:nvGrpSpPr>
        <p:grpSpPr>
          <a:xfrm>
            <a:off x="6562622" y="1966273"/>
            <a:ext cx="4694766" cy="822420"/>
            <a:chOff x="6524313" y="1430067"/>
            <a:chExt cx="4694766" cy="82242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09D505A-6384-49D1-9876-7FF2809512A6}"/>
                </a:ext>
              </a:extLst>
            </p:cNvPr>
            <p:cNvSpPr txBox="1"/>
            <p:nvPr/>
          </p:nvSpPr>
          <p:spPr>
            <a:xfrm>
              <a:off x="6711387" y="1790822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목적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팀 구성 및 프로젝트 일정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A051DCD3-8D06-4621-98BE-B55DC1389643}"/>
                </a:ext>
              </a:extLst>
            </p:cNvPr>
            <p:cNvSpPr txBox="1"/>
            <p:nvPr/>
          </p:nvSpPr>
          <p:spPr>
            <a:xfrm>
              <a:off x="6524313" y="1430067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개요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6ACED2E-21CC-4289-A68C-38EEBF36915C}"/>
              </a:ext>
            </a:extLst>
          </p:cNvPr>
          <p:cNvGrpSpPr/>
          <p:nvPr/>
        </p:nvGrpSpPr>
        <p:grpSpPr>
          <a:xfrm>
            <a:off x="4994199" y="1921268"/>
            <a:ext cx="958096" cy="780795"/>
            <a:chOff x="5324331" y="1449052"/>
            <a:chExt cx="958096" cy="78079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009C53F-9F8D-4A49-A933-1F1B4C4FDC1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FBDDB7A7-F78F-4F77-931D-CBBAA1135594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879056A8-7BD9-407E-BEB6-3E2E6C820A62}"/>
              </a:ext>
            </a:extLst>
          </p:cNvPr>
          <p:cNvGrpSpPr/>
          <p:nvPr/>
        </p:nvGrpSpPr>
        <p:grpSpPr>
          <a:xfrm>
            <a:off x="6575162" y="2952881"/>
            <a:ext cx="4682226" cy="1041577"/>
            <a:chOff x="6533315" y="1457418"/>
            <a:chExt cx="4682226" cy="104157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772DB179-6A42-4A6E-9C02-62BC866C41E2}"/>
                </a:ext>
              </a:extLst>
            </p:cNvPr>
            <p:cNvSpPr txBox="1"/>
            <p:nvPr/>
          </p:nvSpPr>
          <p:spPr>
            <a:xfrm>
              <a:off x="6707849" y="1852664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수행 도구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선정 기준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데이터 선정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E712E96E-03D7-43CD-A843-DE2B9EC9807E}"/>
                </a:ext>
              </a:extLst>
            </p:cNvPr>
            <p:cNvSpPr txBox="1"/>
            <p:nvPr/>
          </p:nvSpPr>
          <p:spPr>
            <a:xfrm>
              <a:off x="6533315" y="1457418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데이터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56470D80-1E18-4CAB-83ED-1DF7377B6C04}"/>
              </a:ext>
            </a:extLst>
          </p:cNvPr>
          <p:cNvGrpSpPr/>
          <p:nvPr/>
        </p:nvGrpSpPr>
        <p:grpSpPr>
          <a:xfrm>
            <a:off x="5012746" y="2956167"/>
            <a:ext cx="958096" cy="780795"/>
            <a:chOff x="5324331" y="1449052"/>
            <a:chExt cx="958096" cy="78079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A630D5AF-8200-4F34-99A9-135C00B81FF0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80B9A8CC-4224-4499-82D3-4161C971E308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00A78358-F5F5-41FC-AD4B-0037F619C4B7}"/>
              </a:ext>
            </a:extLst>
          </p:cNvPr>
          <p:cNvGrpSpPr/>
          <p:nvPr/>
        </p:nvGrpSpPr>
        <p:grpSpPr>
          <a:xfrm>
            <a:off x="6595784" y="4110553"/>
            <a:ext cx="4666135" cy="872299"/>
            <a:chOff x="6550399" y="1506236"/>
            <a:chExt cx="4666135" cy="8722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02940C2-310B-43D4-923D-CC2EAE1D7BE3}"/>
                </a:ext>
              </a:extLst>
            </p:cNvPr>
            <p:cNvSpPr txBox="1"/>
            <p:nvPr/>
          </p:nvSpPr>
          <p:spPr>
            <a:xfrm>
              <a:off x="6708842" y="191687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서울시 구별 데이터 시각화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직장 반경기준 최적 아파트 추천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E2090791-AB09-4B9E-8FF1-9308EC468953}"/>
                </a:ext>
              </a:extLst>
            </p:cNvPr>
            <p:cNvSpPr txBox="1"/>
            <p:nvPr/>
          </p:nvSpPr>
          <p:spPr>
            <a:xfrm>
              <a:off x="6550399" y="1506236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90E816C9-28D8-497B-B22B-1A3ADDD55BAE}"/>
              </a:ext>
            </a:extLst>
          </p:cNvPr>
          <p:cNvGrpSpPr/>
          <p:nvPr/>
        </p:nvGrpSpPr>
        <p:grpSpPr>
          <a:xfrm>
            <a:off x="5016284" y="3991066"/>
            <a:ext cx="958096" cy="780795"/>
            <a:chOff x="5324331" y="1449052"/>
            <a:chExt cx="958096" cy="780795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78E664DA-B995-46E3-BBBA-61375FA0BF97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85B362B6-F152-48D1-A8C7-BC44973D2CAE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5F5F6B3B-7C52-4BC6-AB34-5F8A3DA61E97}"/>
              </a:ext>
            </a:extLst>
          </p:cNvPr>
          <p:cNvGrpSpPr/>
          <p:nvPr/>
        </p:nvGrpSpPr>
        <p:grpSpPr>
          <a:xfrm>
            <a:off x="6595784" y="5085318"/>
            <a:ext cx="4670482" cy="1026876"/>
            <a:chOff x="6546861" y="1504961"/>
            <a:chExt cx="4670482" cy="102687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2A26B881-CCB6-4349-B426-0E6ED9CEAC2D}"/>
                </a:ext>
              </a:extLst>
            </p:cNvPr>
            <p:cNvSpPr txBox="1"/>
            <p:nvPr/>
          </p:nvSpPr>
          <p:spPr>
            <a:xfrm>
              <a:off x="6709651" y="1885506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기대효과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보완점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자체 평가 의견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6D1EB861-2449-44C2-9A28-EF769F38A622}"/>
                </a:ext>
              </a:extLst>
            </p:cNvPr>
            <p:cNvSpPr txBox="1"/>
            <p:nvPr/>
          </p:nvSpPr>
          <p:spPr>
            <a:xfrm>
              <a:off x="6546861" y="1504961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67A99C43-7CB7-46F7-BAC8-2FD4085F20CB}"/>
              </a:ext>
            </a:extLst>
          </p:cNvPr>
          <p:cNvGrpSpPr/>
          <p:nvPr/>
        </p:nvGrpSpPr>
        <p:grpSpPr>
          <a:xfrm>
            <a:off x="5019822" y="5025965"/>
            <a:ext cx="958096" cy="780795"/>
            <a:chOff x="5324331" y="1449052"/>
            <a:chExt cx="958096" cy="78079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919C4DD9-D6A3-4DF9-9351-476E9D59FDC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DF1E3D4D-CD3B-4F7E-9748-781EEB585CB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BC850B21-2DCA-42CF-BBC5-FAE14E9DE586}"/>
              </a:ext>
            </a:extLst>
          </p:cNvPr>
          <p:cNvGrpSpPr/>
          <p:nvPr/>
        </p:nvGrpSpPr>
        <p:grpSpPr>
          <a:xfrm>
            <a:off x="2530156" y="4326901"/>
            <a:ext cx="788909" cy="2531099"/>
            <a:chOff x="5846596" y="462062"/>
            <a:chExt cx="2773530" cy="8898464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B506FB72-EEC5-4258-9B68-CC33A3D3C078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A31D40DA-691B-4473-A11B-C53DAC804D81}"/>
                </a:ext>
              </a:extLst>
            </p:cNvPr>
            <p:cNvSpPr/>
            <p:nvPr/>
          </p:nvSpPr>
          <p:spPr>
            <a:xfrm>
              <a:off x="640602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C33885DB-9B7C-421A-8736-DBCA19D658A9}"/>
                </a:ext>
              </a:extLst>
            </p:cNvPr>
            <p:cNvSpPr/>
            <p:nvPr/>
          </p:nvSpPr>
          <p:spPr>
            <a:xfrm>
              <a:off x="748665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B2383E-2639-476B-BC52-EA7062C526ED}"/>
              </a:ext>
            </a:extLst>
          </p:cNvPr>
          <p:cNvSpPr txBox="1"/>
          <p:nvPr/>
        </p:nvSpPr>
        <p:spPr>
          <a:xfrm>
            <a:off x="0" y="2029797"/>
            <a:ext cx="121920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03 - 2</a:t>
            </a:r>
          </a:p>
          <a:p>
            <a:pPr algn="ctr"/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 </a:t>
            </a:r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28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35141"/>
            <a:ext cx="8554365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46F34BC-D1AB-4CE5-92DC-E33E99B3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03" y="2152175"/>
            <a:ext cx="9083827" cy="187468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xmlns="" id="{C6C0DDCC-B627-491F-B269-CA71AE3D9C14}"/>
              </a:ext>
            </a:extLst>
          </p:cNvPr>
          <p:cNvSpPr/>
          <p:nvPr/>
        </p:nvSpPr>
        <p:spPr>
          <a:xfrm>
            <a:off x="3235673" y="4103878"/>
            <a:ext cx="368661" cy="503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90FE06-AA26-48D8-8032-58553AF0B7D2}"/>
              </a:ext>
            </a:extLst>
          </p:cNvPr>
          <p:cNvSpPr txBox="1"/>
          <p:nvPr/>
        </p:nvSpPr>
        <p:spPr>
          <a:xfrm>
            <a:off x="1096304" y="1679008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지번주소 데이터를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경도 좌표로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F45BC54-DE67-44B1-80A7-0151BE056423}"/>
              </a:ext>
            </a:extLst>
          </p:cNvPr>
          <p:cNvGrpSpPr/>
          <p:nvPr/>
        </p:nvGrpSpPr>
        <p:grpSpPr>
          <a:xfrm>
            <a:off x="1114060" y="4669171"/>
            <a:ext cx="4589456" cy="1752374"/>
            <a:chOff x="1114060" y="4669171"/>
            <a:chExt cx="4589456" cy="17523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12F84A0-8B29-4008-97A0-7C303A92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060" y="4669171"/>
              <a:ext cx="4589456" cy="171734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E964D92-43DF-4594-9E13-416510CE28B0}"/>
                </a:ext>
              </a:extLst>
            </p:cNvPr>
            <p:cNvSpPr/>
            <p:nvPr/>
          </p:nvSpPr>
          <p:spPr>
            <a:xfrm>
              <a:off x="4403325" y="5015882"/>
              <a:ext cx="1198485" cy="1405663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950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053526A-AEF8-4591-933A-2776002E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03" y="2036319"/>
            <a:ext cx="4389500" cy="4473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B9685C-D216-43AB-BA2A-5D633DEB254D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 기반 데이터 집계 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D24940-1066-4420-A721-9BD30578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53" y="2036319"/>
            <a:ext cx="570025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D0AC98B-82AA-4F7F-81BE-10C5478C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9" y="2036319"/>
            <a:ext cx="4861981" cy="4404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F1EAAB-CA6F-4AA7-A748-6D28DA741A60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직장 근처 아파트정보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A2E1AB-F8BD-46E2-BAC2-3C5973833826}"/>
              </a:ext>
            </a:extLst>
          </p:cNvPr>
          <p:cNvSpPr txBox="1"/>
          <p:nvPr/>
        </p:nvSpPr>
        <p:spPr>
          <a:xfrm>
            <a:off x="6367463" y="2978591"/>
            <a:ext cx="662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직장주소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startPoint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반경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아파트 데이터를 수집해주는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9262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A2FE60F-5B6D-4774-9C97-9367326FE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0"/>
          <a:stretch/>
        </p:blipFill>
        <p:spPr>
          <a:xfrm>
            <a:off x="1219133" y="2006352"/>
            <a:ext cx="4895627" cy="285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9D766E-C1A3-4BBA-AFC6-FE67C6234DC7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찾아낸 아파트들의 반경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시설 개수 데이터화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C5F51-44A6-4FCC-B6ED-EBB43AF5D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24"/>
          <a:stretch/>
        </p:blipFill>
        <p:spPr>
          <a:xfrm>
            <a:off x="1237893" y="4860582"/>
            <a:ext cx="4876867" cy="17887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A80A345-1128-4752-B399-9468F080A789}"/>
              </a:ext>
            </a:extLst>
          </p:cNvPr>
          <p:cNvSpPr/>
          <p:nvPr/>
        </p:nvSpPr>
        <p:spPr>
          <a:xfrm>
            <a:off x="4492100" y="5850383"/>
            <a:ext cx="1623664" cy="79899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78A1A6-EA70-497A-B3BD-24107685B7EB}"/>
              </a:ext>
            </a:extLst>
          </p:cNvPr>
          <p:cNvSpPr txBox="1"/>
          <p:nvPr/>
        </p:nvSpPr>
        <p:spPr>
          <a:xfrm>
            <a:off x="6331952" y="2378357"/>
            <a:ext cx="662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직장 주변 아파트를 구했던 것과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방식으로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반경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주변 시설 개수 데이터화</a:t>
            </a:r>
          </a:p>
        </p:txBody>
      </p:sp>
    </p:spTree>
    <p:extLst>
      <p:ext uri="{BB962C8B-B14F-4D97-AF65-F5344CB8AC3E}">
        <p14:creationId xmlns:p14="http://schemas.microsoft.com/office/powerpoint/2010/main" val="331652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04C789A-4F30-4915-95EF-711AAC918D88}"/>
              </a:ext>
            </a:extLst>
          </p:cNvPr>
          <p:cNvSpPr txBox="1"/>
          <p:nvPr/>
        </p:nvSpPr>
        <p:spPr>
          <a:xfrm>
            <a:off x="1096304" y="1696764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점수 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4EDA294-22B1-465E-B4A8-14A0502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35" y="2089586"/>
            <a:ext cx="8348681" cy="43324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37E239E-3DBA-465A-8C0C-324C53732E7F}"/>
              </a:ext>
            </a:extLst>
          </p:cNvPr>
          <p:cNvSpPr/>
          <p:nvPr/>
        </p:nvSpPr>
        <p:spPr>
          <a:xfrm>
            <a:off x="8993159" y="5104660"/>
            <a:ext cx="444246" cy="130845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6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13BA72-DF6E-4914-8A29-1272036E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9" y="2292774"/>
            <a:ext cx="6019913" cy="237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6C552B-3EA1-4906-B735-412097944AA7}"/>
              </a:ext>
            </a:extLst>
          </p:cNvPr>
          <p:cNvSpPr txBox="1"/>
          <p:nvPr/>
        </p:nvSpPr>
        <p:spPr>
          <a:xfrm>
            <a:off x="1096303" y="1696764"/>
            <a:ext cx="649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산정된 점수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(score)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상위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아파트 선별 및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1D6B085-2B56-47AB-A80A-4E1C1F90C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32"/>
          <a:stretch/>
        </p:blipFill>
        <p:spPr>
          <a:xfrm>
            <a:off x="7106392" y="2161717"/>
            <a:ext cx="4267570" cy="36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1112001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직장에서 아파트까지의 거리를 산출하는 </a:t>
            </a:r>
            <a:r>
              <a:rPr lang="ko-KR" altLang="en-US" sz="32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웹크롤링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KakaoTalk_20211212_000328718">
            <a:hlinkClick r:id="" action="ppaction://media"/>
            <a:extLst>
              <a:ext uri="{FF2B5EF4-FFF2-40B4-BE49-F238E27FC236}">
                <a16:creationId xmlns:a16="http://schemas.microsoft.com/office/drawing/2014/main" xmlns="" id="{F2584513-0413-48C1-9B6C-67396B0B80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5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203" y="1600199"/>
            <a:ext cx="8662016" cy="47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61204B0-D298-45FF-8459-2EB70035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8" y="2169489"/>
            <a:ext cx="9209924" cy="343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E3589A-6F42-40A7-9B8A-9D5CFD7689A5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웹크롤링을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직장에서 아파트까지의 소요시간 산출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 기준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4D88328-52EA-4FE1-A215-F2068E888397}"/>
              </a:ext>
            </a:extLst>
          </p:cNvPr>
          <p:cNvSpPr/>
          <p:nvPr/>
        </p:nvSpPr>
        <p:spPr>
          <a:xfrm>
            <a:off x="9772298" y="2219415"/>
            <a:ext cx="596363" cy="331137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5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7FEC9D-1DE8-49CD-9848-69D607C06784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주변시설 위치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BCCA0E-0EEF-468C-94D3-45D141E09AEE}"/>
              </a:ext>
            </a:extLst>
          </p:cNvPr>
          <p:cNvSpPr txBox="1"/>
          <p:nvPr/>
        </p:nvSpPr>
        <p:spPr>
          <a:xfrm>
            <a:off x="6323073" y="5601792"/>
            <a:ext cx="6629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WGS84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직장 주변 아파트를 구했던 것과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방식으로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aptName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반경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주변 시설 위치 데이터를 시각화해주는 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D1CADA-C8E6-45DB-A20D-FE3EEDA4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36" y="2035318"/>
            <a:ext cx="4710146" cy="4543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29442C5-6B90-49B8-8CB7-8BC0DEAC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20" y="2035317"/>
            <a:ext cx="4072677" cy="34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0FEDC4D-A483-4D67-820B-8BF61E512323}"/>
              </a:ext>
            </a:extLst>
          </p:cNvPr>
          <p:cNvSpPr/>
          <p:nvPr/>
        </p:nvSpPr>
        <p:spPr>
          <a:xfrm>
            <a:off x="1155859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CFEB52-2320-4F1C-B307-962BF0438AAB}"/>
              </a:ext>
            </a:extLst>
          </p:cNvPr>
          <p:cNvGrpSpPr/>
          <p:nvPr/>
        </p:nvGrpSpPr>
        <p:grpSpPr>
          <a:xfrm>
            <a:off x="2321729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4C02D2-1323-4473-9FA1-F843E5BAA1F0}"/>
              </a:ext>
            </a:extLst>
          </p:cNvPr>
          <p:cNvSpPr txBox="1"/>
          <p:nvPr/>
        </p:nvSpPr>
        <p:spPr>
          <a:xfrm>
            <a:off x="5719857" y="2767279"/>
            <a:ext cx="51435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개요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61C2097-31DF-4C4C-A1B1-13B2A0F593F4}"/>
              </a:ext>
            </a:extLst>
          </p:cNvPr>
          <p:cNvSpPr txBox="1"/>
          <p:nvPr/>
        </p:nvSpPr>
        <p:spPr>
          <a:xfrm>
            <a:off x="2372797" y="2705723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01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2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A74DBE-CB7D-4FAB-ACB6-89E1172CB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0"/>
          <a:stretch/>
        </p:blipFill>
        <p:spPr>
          <a:xfrm>
            <a:off x="2945829" y="3740963"/>
            <a:ext cx="2253978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30C7F8-62F5-4BC3-949A-D243AAFDF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0" t="6385" r="3973"/>
          <a:stretch/>
        </p:blipFill>
        <p:spPr>
          <a:xfrm>
            <a:off x="798990" y="3740963"/>
            <a:ext cx="2183906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2D43B6E-8660-461F-98A6-F1AC5ABBC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6"/>
          <a:stretch/>
        </p:blipFill>
        <p:spPr>
          <a:xfrm>
            <a:off x="5157926" y="3740962"/>
            <a:ext cx="2146093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215EE2-500D-4286-A415-CF1A3A846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" b="81474"/>
          <a:stretch/>
        </p:blipFill>
        <p:spPr>
          <a:xfrm>
            <a:off x="1326582" y="2373180"/>
            <a:ext cx="9720000" cy="670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A31B7E-A840-4917-8F48-18946FFEAC82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주변시설 위치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D6A3FAF-02D5-4D00-A3AF-F6AB73840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4"/>
          <a:stretch/>
        </p:blipFill>
        <p:spPr>
          <a:xfrm>
            <a:off x="7285412" y="3740962"/>
            <a:ext cx="2146093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0E971C8-EB5C-4366-9F0F-58B5F6CF1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851" y="3740962"/>
            <a:ext cx="2206260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98DAFB9-83A6-4BEF-8312-AEC6269B0592}"/>
              </a:ext>
            </a:extLst>
          </p:cNvPr>
          <p:cNvSpPr txBox="1"/>
          <p:nvPr/>
        </p:nvSpPr>
        <p:spPr>
          <a:xfrm>
            <a:off x="1606857" y="3280649"/>
            <a:ext cx="9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공원                    전철역                편의시설                 경찰서                   병원</a:t>
            </a:r>
          </a:p>
        </p:txBody>
      </p:sp>
    </p:spTree>
    <p:extLst>
      <p:ext uri="{BB962C8B-B14F-4D97-AF65-F5344CB8AC3E}">
        <p14:creationId xmlns:p14="http://schemas.microsoft.com/office/powerpoint/2010/main" val="294089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0FEDC4D-A483-4D67-820B-8BF61E512323}"/>
              </a:ext>
            </a:extLst>
          </p:cNvPr>
          <p:cNvSpPr/>
          <p:nvPr/>
        </p:nvSpPr>
        <p:spPr>
          <a:xfrm>
            <a:off x="1724026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CFEB52-2320-4F1C-B307-962BF0438AAB}"/>
              </a:ext>
            </a:extLst>
          </p:cNvPr>
          <p:cNvGrpSpPr/>
          <p:nvPr/>
        </p:nvGrpSpPr>
        <p:grpSpPr>
          <a:xfrm>
            <a:off x="2889896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61C2097-31DF-4C4C-A1B1-13B2A0F593F4}"/>
              </a:ext>
            </a:extLst>
          </p:cNvPr>
          <p:cNvSpPr txBox="1"/>
          <p:nvPr/>
        </p:nvSpPr>
        <p:spPr>
          <a:xfrm>
            <a:off x="2940964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B2383E-2639-476B-BC52-EA7062C526ED}"/>
              </a:ext>
            </a:extLst>
          </p:cNvPr>
          <p:cNvSpPr txBox="1"/>
          <p:nvPr/>
        </p:nvSpPr>
        <p:spPr>
          <a:xfrm>
            <a:off x="5136413" y="2785035"/>
            <a:ext cx="51435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F474EAC7-EB5A-42EC-93FD-D52E84B629C2}"/>
              </a:ext>
            </a:extLst>
          </p:cNvPr>
          <p:cNvGrpSpPr/>
          <p:nvPr/>
        </p:nvGrpSpPr>
        <p:grpSpPr>
          <a:xfrm>
            <a:off x="1287261" y="2340173"/>
            <a:ext cx="4868766" cy="772255"/>
            <a:chOff x="3133222" y="1638916"/>
            <a:chExt cx="1800982" cy="947650"/>
          </a:xfrm>
          <a:solidFill>
            <a:srgbClr val="FEB856"/>
          </a:solidFill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xmlns="" id="{2C6A9C26-9205-4EF9-B1F6-38E94411F163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6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/>
            </a:p>
          </p:txBody>
        </p:sp>
        <p:sp>
          <p:nvSpPr>
            <p:cNvPr id="59" name="Rounded Rectangle 5">
              <a:extLst>
                <a:ext uri="{FF2B5EF4-FFF2-40B4-BE49-F238E27FC236}">
                  <a16:creationId xmlns:a16="http://schemas.microsoft.com/office/drawing/2014/main" xmlns="" id="{D9FE22B7-067A-482A-BD68-302832C67CB9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BBEE7E7D-6FD4-4EEB-A748-08255BAF39FC}"/>
              </a:ext>
            </a:extLst>
          </p:cNvPr>
          <p:cNvGrpSpPr/>
          <p:nvPr/>
        </p:nvGrpSpPr>
        <p:grpSpPr>
          <a:xfrm>
            <a:off x="1233067" y="4880947"/>
            <a:ext cx="4425648" cy="772255"/>
            <a:chOff x="3133222" y="1638916"/>
            <a:chExt cx="1800982" cy="947650"/>
          </a:xfrm>
        </p:grpSpPr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xmlns="" id="{554734B3-EB1C-4C62-B1DE-3CA229AD8BB6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3" name="Rounded Rectangle 5">
              <a:extLst>
                <a:ext uri="{FF2B5EF4-FFF2-40B4-BE49-F238E27FC236}">
                  <a16:creationId xmlns:a16="http://schemas.microsoft.com/office/drawing/2014/main" xmlns="" id="{D56BE8E6-45F6-4735-8497-19F5C22D0F6D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31C9382A-1B53-46D8-8127-17861C10CB9A}"/>
              </a:ext>
            </a:extLst>
          </p:cNvPr>
          <p:cNvGrpSpPr/>
          <p:nvPr/>
        </p:nvGrpSpPr>
        <p:grpSpPr>
          <a:xfrm>
            <a:off x="864844" y="3584936"/>
            <a:ext cx="4428063" cy="772255"/>
            <a:chOff x="3133222" y="1638916"/>
            <a:chExt cx="1800982" cy="947650"/>
          </a:xfrm>
          <a:solidFill>
            <a:srgbClr val="48DCE2"/>
          </a:solidFill>
        </p:grpSpPr>
        <p:sp>
          <p:nvSpPr>
            <p:cNvPr id="55" name="Rectangle 13">
              <a:extLst>
                <a:ext uri="{FF2B5EF4-FFF2-40B4-BE49-F238E27FC236}">
                  <a16:creationId xmlns:a16="http://schemas.microsoft.com/office/drawing/2014/main" xmlns="" id="{2F6B0BE2-D251-4422-81BB-487AD46CBEB6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7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Rounded Rectangle 5">
              <a:extLst>
                <a:ext uri="{FF2B5EF4-FFF2-40B4-BE49-F238E27FC236}">
                  <a16:creationId xmlns:a16="http://schemas.microsoft.com/office/drawing/2014/main" xmlns="" id="{03BB9F02-2E98-473F-95A9-D8BB4D5DB15B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0" name="Rectangle 14">
            <a:extLst>
              <a:ext uri="{FF2B5EF4-FFF2-40B4-BE49-F238E27FC236}">
                <a16:creationId xmlns:a16="http://schemas.microsoft.com/office/drawing/2014/main" xmlns="" id="{AE0C7611-5236-4107-8826-3FFDCF7E41FA}"/>
              </a:ext>
            </a:extLst>
          </p:cNvPr>
          <p:cNvSpPr/>
          <p:nvPr/>
        </p:nvSpPr>
        <p:spPr>
          <a:xfrm>
            <a:off x="7184098" y="3073371"/>
            <a:ext cx="3394004" cy="2492582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  <a:p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Freeform: Shape 25">
            <a:extLst>
              <a:ext uri="{FF2B5EF4-FFF2-40B4-BE49-F238E27FC236}">
                <a16:creationId xmlns:a16="http://schemas.microsoft.com/office/drawing/2014/main" xmlns="" id="{5DCB714D-1EB1-4787-94C1-87A51D89FF45}"/>
              </a:ext>
            </a:extLst>
          </p:cNvPr>
          <p:cNvSpPr/>
          <p:nvPr/>
        </p:nvSpPr>
        <p:spPr>
          <a:xfrm>
            <a:off x="7148586" y="5196366"/>
            <a:ext cx="4857169" cy="1670512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xmlns="" id="{D384183B-5998-4770-A9DF-70D33DE9F140}"/>
              </a:ext>
            </a:extLst>
          </p:cNvPr>
          <p:cNvGrpSpPr/>
          <p:nvPr/>
        </p:nvGrpSpPr>
        <p:grpSpPr>
          <a:xfrm>
            <a:off x="6072170" y="194110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CE0FE1D2-92F0-4BC3-975E-D871DC179205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xmlns="" id="{D8013F85-2058-4061-8910-4D0F47B608C5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30">
            <a:extLst>
              <a:ext uri="{FF2B5EF4-FFF2-40B4-BE49-F238E27FC236}">
                <a16:creationId xmlns:a16="http://schemas.microsoft.com/office/drawing/2014/main" xmlns="" id="{77C37B44-A008-421E-AFE0-F2021AA7E713}"/>
              </a:ext>
            </a:extLst>
          </p:cNvPr>
          <p:cNvSpPr/>
          <p:nvPr/>
        </p:nvSpPr>
        <p:spPr>
          <a:xfrm>
            <a:off x="6106582" y="4891782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xmlns="" id="{A105DDAB-61B3-4B87-A35D-81DE137808AB}"/>
              </a:ext>
            </a:extLst>
          </p:cNvPr>
          <p:cNvSpPr/>
          <p:nvPr/>
        </p:nvSpPr>
        <p:spPr>
          <a:xfrm>
            <a:off x="5761601" y="362089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491B62F-B581-47A0-BF70-75D611894097}"/>
              </a:ext>
            </a:extLst>
          </p:cNvPr>
          <p:cNvSpPr txBox="1"/>
          <p:nvPr/>
        </p:nvSpPr>
        <p:spPr>
          <a:xfrm>
            <a:off x="-178778" y="2473119"/>
            <a:ext cx="623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시설을 기준으로 한 서울시 아파트들의 정보를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한눈에 파악할 수 있다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93A6F61-B1E4-4EAE-808B-F8E1F1350DEA}"/>
              </a:ext>
            </a:extLst>
          </p:cNvPr>
          <p:cNvSpPr txBox="1"/>
          <p:nvPr/>
        </p:nvSpPr>
        <p:spPr>
          <a:xfrm>
            <a:off x="-516486" y="3712503"/>
            <a:ext cx="571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자료만 있다면 아파트를 선정하는 기준을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내가 원하는 대로 정할 수 있다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AE169E-A446-4D4B-BD9A-FEDD914CF9A0}"/>
              </a:ext>
            </a:extLst>
          </p:cNvPr>
          <p:cNvSpPr txBox="1"/>
          <p:nvPr/>
        </p:nvSpPr>
        <p:spPr>
          <a:xfrm>
            <a:off x="82978" y="5011304"/>
            <a:ext cx="549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프로그램을 응용하여 다양한 방면으로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내의 구별 정보들을 비교해볼 수 있다 </a:t>
            </a:r>
          </a:p>
        </p:txBody>
      </p:sp>
      <p:sp>
        <p:nvSpPr>
          <p:cNvPr id="37" name="L-Shape 41">
            <a:extLst>
              <a:ext uri="{FF2B5EF4-FFF2-40B4-BE49-F238E27FC236}">
                <a16:creationId xmlns:a16="http://schemas.microsoft.com/office/drawing/2014/main" xmlns="" id="{504233D6-E549-45CC-AE89-C999BB40DA67}"/>
              </a:ext>
            </a:extLst>
          </p:cNvPr>
          <p:cNvSpPr/>
          <p:nvPr/>
        </p:nvSpPr>
        <p:spPr>
          <a:xfrm rot="11157538">
            <a:off x="8827198" y="1851362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99B995C-A0E7-4765-991D-F8E056B0DADA}"/>
              </a:ext>
            </a:extLst>
          </p:cNvPr>
          <p:cNvGrpSpPr/>
          <p:nvPr/>
        </p:nvGrpSpPr>
        <p:grpSpPr>
          <a:xfrm>
            <a:off x="6649113" y="2560808"/>
            <a:ext cx="720000" cy="720000"/>
            <a:chOff x="5383587" y="3069000"/>
            <a:chExt cx="720000" cy="720000"/>
          </a:xfrm>
        </p:grpSpPr>
        <p:sp>
          <p:nvSpPr>
            <p:cNvPr id="31" name="Oval 33">
              <a:extLst>
                <a:ext uri="{FF2B5EF4-FFF2-40B4-BE49-F238E27FC236}">
                  <a16:creationId xmlns:a16="http://schemas.microsoft.com/office/drawing/2014/main" xmlns="" id="{F5F98255-6673-47C9-9DB2-640BA3A12A73}"/>
                </a:ext>
              </a:extLst>
            </p:cNvPr>
            <p:cNvSpPr/>
            <p:nvPr/>
          </p:nvSpPr>
          <p:spPr>
            <a:xfrm>
              <a:off x="5383587" y="3069000"/>
              <a:ext cx="720000" cy="720000"/>
            </a:xfrm>
            <a:prstGeom prst="ellipse">
              <a:avLst/>
            </a:prstGeom>
            <a:solidFill>
              <a:srgbClr val="FEB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3" name="Smiley Face 14">
              <a:extLst>
                <a:ext uri="{FF2B5EF4-FFF2-40B4-BE49-F238E27FC236}">
                  <a16:creationId xmlns:a16="http://schemas.microsoft.com/office/drawing/2014/main" xmlns="" id="{CD59C31D-C1BA-4A13-93DB-BA0950A066BB}"/>
                </a:ext>
              </a:extLst>
            </p:cNvPr>
            <p:cNvSpPr/>
            <p:nvPr/>
          </p:nvSpPr>
          <p:spPr>
            <a:xfrm>
              <a:off x="5473587" y="3154219"/>
              <a:ext cx="540000" cy="54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26698" y="2215122"/>
                  </a:moveTo>
                  <a:cubicBezTo>
                    <a:pt x="1959656" y="2378616"/>
                    <a:pt x="1801229" y="2486070"/>
                    <a:pt x="1624533" y="2487892"/>
                  </a:cubicBezTo>
                  <a:cubicBezTo>
                    <a:pt x="1447837" y="2489714"/>
                    <a:pt x="1287227" y="2385551"/>
                    <a:pt x="1216828" y="2223474"/>
                  </a:cubicBezTo>
                  <a:lnTo>
                    <a:pt x="1039110" y="2300667"/>
                  </a:lnTo>
                  <a:cubicBezTo>
                    <a:pt x="1140541" y="2534187"/>
                    <a:pt x="1371947" y="2684266"/>
                    <a:pt x="1626531" y="2681641"/>
                  </a:cubicBezTo>
                  <a:cubicBezTo>
                    <a:pt x="1881115" y="2679016"/>
                    <a:pt x="2109376" y="2524196"/>
                    <a:pt x="2205970" y="2288634"/>
                  </a:cubicBezTo>
                  <a:close/>
                  <a:moveTo>
                    <a:pt x="2165423" y="986226"/>
                  </a:moveTo>
                  <a:cubicBezTo>
                    <a:pt x="2072622" y="986226"/>
                    <a:pt x="1997392" y="1061456"/>
                    <a:pt x="1997392" y="1154257"/>
                  </a:cubicBezTo>
                  <a:cubicBezTo>
                    <a:pt x="1997392" y="1247058"/>
                    <a:pt x="2072622" y="1322288"/>
                    <a:pt x="2165423" y="1322288"/>
                  </a:cubicBezTo>
                  <a:cubicBezTo>
                    <a:pt x="2258224" y="1322288"/>
                    <a:pt x="2333454" y="1247058"/>
                    <a:pt x="2333454" y="1154257"/>
                  </a:cubicBezTo>
                  <a:cubicBezTo>
                    <a:pt x="2333454" y="1061456"/>
                    <a:pt x="2258224" y="986226"/>
                    <a:pt x="2165423" y="986226"/>
                  </a:cubicBezTo>
                  <a:close/>
                  <a:moveTo>
                    <a:pt x="1107401" y="986226"/>
                  </a:moveTo>
                  <a:cubicBezTo>
                    <a:pt x="1014600" y="986226"/>
                    <a:pt x="939370" y="1061456"/>
                    <a:pt x="939370" y="1154257"/>
                  </a:cubicBezTo>
                  <a:cubicBezTo>
                    <a:pt x="939370" y="1247058"/>
                    <a:pt x="1014600" y="1322288"/>
                    <a:pt x="1107401" y="1322288"/>
                  </a:cubicBezTo>
                  <a:cubicBezTo>
                    <a:pt x="1200202" y="1322288"/>
                    <a:pt x="1275432" y="1247058"/>
                    <a:pt x="1275432" y="1154257"/>
                  </a:cubicBezTo>
                  <a:cubicBezTo>
                    <a:pt x="1275432" y="1061456"/>
                    <a:pt x="1200202" y="986226"/>
                    <a:pt x="1107401" y="986226"/>
                  </a:cubicBezTo>
                  <a:close/>
                  <a:moveTo>
                    <a:pt x="1620000" y="0"/>
                  </a:moveTo>
                  <a:lnTo>
                    <a:pt x="1785636" y="8364"/>
                  </a:lnTo>
                  <a:lnTo>
                    <a:pt x="1946487" y="32913"/>
                  </a:lnTo>
                  <a:lnTo>
                    <a:pt x="2101738" y="72832"/>
                  </a:lnTo>
                  <a:lnTo>
                    <a:pt x="2250577" y="127308"/>
                  </a:lnTo>
                  <a:lnTo>
                    <a:pt x="2392188" y="195525"/>
                  </a:lnTo>
                  <a:lnTo>
                    <a:pt x="2525757" y="276671"/>
                  </a:lnTo>
                  <a:lnTo>
                    <a:pt x="2650470" y="369929"/>
                  </a:lnTo>
                  <a:lnTo>
                    <a:pt x="2765513" y="474487"/>
                  </a:lnTo>
                  <a:lnTo>
                    <a:pt x="2870071" y="589530"/>
                  </a:lnTo>
                  <a:lnTo>
                    <a:pt x="2963329" y="714243"/>
                  </a:lnTo>
                  <a:lnTo>
                    <a:pt x="3044475" y="847812"/>
                  </a:lnTo>
                  <a:lnTo>
                    <a:pt x="3112693" y="989423"/>
                  </a:lnTo>
                  <a:lnTo>
                    <a:pt x="3167168" y="1138262"/>
                  </a:lnTo>
                  <a:lnTo>
                    <a:pt x="3207088" y="1293514"/>
                  </a:lnTo>
                  <a:lnTo>
                    <a:pt x="3231636" y="1454365"/>
                  </a:lnTo>
                  <a:lnTo>
                    <a:pt x="3240000" y="1620000"/>
                  </a:lnTo>
                  <a:lnTo>
                    <a:pt x="3231636" y="1785636"/>
                  </a:lnTo>
                  <a:lnTo>
                    <a:pt x="3207088" y="1946487"/>
                  </a:lnTo>
                  <a:lnTo>
                    <a:pt x="3167168" y="2101739"/>
                  </a:lnTo>
                  <a:lnTo>
                    <a:pt x="3112693" y="2250577"/>
                  </a:lnTo>
                  <a:lnTo>
                    <a:pt x="3044475" y="2392188"/>
                  </a:lnTo>
                  <a:lnTo>
                    <a:pt x="2963329" y="2525758"/>
                  </a:lnTo>
                  <a:lnTo>
                    <a:pt x="2870071" y="2650471"/>
                  </a:lnTo>
                  <a:lnTo>
                    <a:pt x="2765513" y="2765513"/>
                  </a:lnTo>
                  <a:lnTo>
                    <a:pt x="2650470" y="2870071"/>
                  </a:lnTo>
                  <a:lnTo>
                    <a:pt x="2525757" y="2963330"/>
                  </a:lnTo>
                  <a:lnTo>
                    <a:pt x="2392188" y="3044475"/>
                  </a:lnTo>
                  <a:lnTo>
                    <a:pt x="2250577" y="3112693"/>
                  </a:lnTo>
                  <a:lnTo>
                    <a:pt x="2101738" y="3167168"/>
                  </a:lnTo>
                  <a:lnTo>
                    <a:pt x="1946487" y="3207088"/>
                  </a:lnTo>
                  <a:lnTo>
                    <a:pt x="1785636" y="3231636"/>
                  </a:lnTo>
                  <a:cubicBezTo>
                    <a:pt x="1731176" y="3237167"/>
                    <a:pt x="1675919" y="3240000"/>
                    <a:pt x="1620000" y="3240000"/>
                  </a:cubicBezTo>
                  <a:cubicBezTo>
                    <a:pt x="1508162" y="3240000"/>
                    <a:pt x="1398972" y="3228667"/>
                    <a:pt x="1293514" y="3207088"/>
                  </a:cubicBezTo>
                  <a:cubicBezTo>
                    <a:pt x="1240785" y="3196298"/>
                    <a:pt x="1188989" y="3182946"/>
                    <a:pt x="1138262" y="3167168"/>
                  </a:cubicBezTo>
                  <a:cubicBezTo>
                    <a:pt x="1087535" y="3151390"/>
                    <a:pt x="1037877" y="3133187"/>
                    <a:pt x="989423" y="3112693"/>
                  </a:cubicBezTo>
                  <a:cubicBezTo>
                    <a:pt x="940970" y="3092198"/>
                    <a:pt x="893721" y="3069414"/>
                    <a:pt x="847812" y="3044475"/>
                  </a:cubicBezTo>
                  <a:cubicBezTo>
                    <a:pt x="801903" y="3019536"/>
                    <a:pt x="757335" y="2992442"/>
                    <a:pt x="714243" y="2963330"/>
                  </a:cubicBezTo>
                  <a:cubicBezTo>
                    <a:pt x="671151" y="2934217"/>
                    <a:pt x="629534" y="2903086"/>
                    <a:pt x="589530" y="2870071"/>
                  </a:cubicBezTo>
                  <a:cubicBezTo>
                    <a:pt x="549525" y="2837056"/>
                    <a:pt x="511132" y="2802158"/>
                    <a:pt x="474487" y="2765513"/>
                  </a:cubicBezTo>
                  <a:cubicBezTo>
                    <a:pt x="437842" y="2728868"/>
                    <a:pt x="402944" y="2690475"/>
                    <a:pt x="369929" y="2650471"/>
                  </a:cubicBezTo>
                  <a:cubicBezTo>
                    <a:pt x="336915" y="2610466"/>
                    <a:pt x="305783" y="2568850"/>
                    <a:pt x="276671" y="2525758"/>
                  </a:cubicBezTo>
                  <a:cubicBezTo>
                    <a:pt x="247558" y="2482665"/>
                    <a:pt x="220464" y="2438097"/>
                    <a:pt x="195525" y="2392188"/>
                  </a:cubicBezTo>
                  <a:cubicBezTo>
                    <a:pt x="170586" y="2346280"/>
                    <a:pt x="147802" y="2299031"/>
                    <a:pt x="127308" y="2250577"/>
                  </a:cubicBezTo>
                  <a:cubicBezTo>
                    <a:pt x="106814" y="2202124"/>
                    <a:pt x="88610" y="2152466"/>
                    <a:pt x="72832" y="2101739"/>
                  </a:cubicBezTo>
                  <a:cubicBezTo>
                    <a:pt x="57054" y="2051012"/>
                    <a:pt x="43703" y="1999216"/>
                    <a:pt x="32913" y="1946487"/>
                  </a:cubicBezTo>
                  <a:cubicBezTo>
                    <a:pt x="22123" y="1893758"/>
                    <a:pt x="13895" y="1840095"/>
                    <a:pt x="8364" y="1785636"/>
                  </a:cubicBezTo>
                  <a:cubicBezTo>
                    <a:pt x="2833" y="1731176"/>
                    <a:pt x="0" y="1675919"/>
                    <a:pt x="0" y="1620000"/>
                  </a:cubicBezTo>
                  <a:cubicBezTo>
                    <a:pt x="0" y="1508163"/>
                    <a:pt x="11333" y="1398972"/>
                    <a:pt x="32913" y="1293514"/>
                  </a:cubicBezTo>
                  <a:cubicBezTo>
                    <a:pt x="43703" y="1240785"/>
                    <a:pt x="57054" y="1188989"/>
                    <a:pt x="72832" y="1138262"/>
                  </a:cubicBezTo>
                  <a:cubicBezTo>
                    <a:pt x="88610" y="1087535"/>
                    <a:pt x="106814" y="1037877"/>
                    <a:pt x="127308" y="989423"/>
                  </a:cubicBezTo>
                  <a:cubicBezTo>
                    <a:pt x="147802" y="940970"/>
                    <a:pt x="170586" y="893721"/>
                    <a:pt x="195525" y="847812"/>
                  </a:cubicBezTo>
                  <a:cubicBezTo>
                    <a:pt x="220464" y="801904"/>
                    <a:pt x="247558" y="757335"/>
                    <a:pt x="276671" y="714243"/>
                  </a:cubicBezTo>
                  <a:cubicBezTo>
                    <a:pt x="305783" y="671151"/>
                    <a:pt x="336915" y="629534"/>
                    <a:pt x="369929" y="589530"/>
                  </a:cubicBezTo>
                  <a:cubicBezTo>
                    <a:pt x="402944" y="549525"/>
                    <a:pt x="437842" y="511133"/>
                    <a:pt x="474487" y="474487"/>
                  </a:cubicBezTo>
                  <a:cubicBezTo>
                    <a:pt x="511132" y="437842"/>
                    <a:pt x="549525" y="402944"/>
                    <a:pt x="589530" y="369929"/>
                  </a:cubicBezTo>
                  <a:cubicBezTo>
                    <a:pt x="629534" y="336915"/>
                    <a:pt x="671151" y="305783"/>
                    <a:pt x="714243" y="276671"/>
                  </a:cubicBezTo>
                  <a:cubicBezTo>
                    <a:pt x="757335" y="247558"/>
                    <a:pt x="801903" y="220465"/>
                    <a:pt x="847812" y="195525"/>
                  </a:cubicBezTo>
                  <a:cubicBezTo>
                    <a:pt x="893721" y="170586"/>
                    <a:pt x="940970" y="147802"/>
                    <a:pt x="989423" y="127308"/>
                  </a:cubicBezTo>
                  <a:cubicBezTo>
                    <a:pt x="1037877" y="106814"/>
                    <a:pt x="1087535" y="88610"/>
                    <a:pt x="1138262" y="72832"/>
                  </a:cubicBezTo>
                  <a:cubicBezTo>
                    <a:pt x="1188989" y="57054"/>
                    <a:pt x="1240785" y="43703"/>
                    <a:pt x="1293514" y="32913"/>
                  </a:cubicBezTo>
                  <a:cubicBezTo>
                    <a:pt x="1346243" y="22123"/>
                    <a:pt x="1399905" y="13895"/>
                    <a:pt x="1454365" y="8364"/>
                  </a:cubicBezTo>
                  <a:cubicBezTo>
                    <a:pt x="1508824" y="2833"/>
                    <a:pt x="1564081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Oval 37">
            <a:extLst>
              <a:ext uri="{FF2B5EF4-FFF2-40B4-BE49-F238E27FC236}">
                <a16:creationId xmlns:a16="http://schemas.microsoft.com/office/drawing/2014/main" xmlns="" id="{7811D29B-1B34-4810-B82E-76F9D0D10042}"/>
              </a:ext>
            </a:extLst>
          </p:cNvPr>
          <p:cNvSpPr/>
          <p:nvPr/>
        </p:nvSpPr>
        <p:spPr>
          <a:xfrm>
            <a:off x="6200969" y="497960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Smiley Face 14">
            <a:extLst>
              <a:ext uri="{FF2B5EF4-FFF2-40B4-BE49-F238E27FC236}">
                <a16:creationId xmlns:a16="http://schemas.microsoft.com/office/drawing/2014/main" xmlns="" id="{D5F0F07F-939C-400D-AE2F-EDED45080806}"/>
              </a:ext>
            </a:extLst>
          </p:cNvPr>
          <p:cNvSpPr/>
          <p:nvPr/>
        </p:nvSpPr>
        <p:spPr>
          <a:xfrm>
            <a:off x="5851601" y="371743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2643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보완점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446D953-A055-4ABE-B23A-249CC0D9F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8" t="52608"/>
          <a:stretch/>
        </p:blipFill>
        <p:spPr>
          <a:xfrm>
            <a:off x="1279336" y="3881701"/>
            <a:ext cx="1905900" cy="26776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460663B-AC08-42CC-94A8-757552449A39}"/>
              </a:ext>
            </a:extLst>
          </p:cNvPr>
          <p:cNvGrpSpPr/>
          <p:nvPr/>
        </p:nvGrpSpPr>
        <p:grpSpPr>
          <a:xfrm rot="21295911">
            <a:off x="2727961" y="1583566"/>
            <a:ext cx="2931124" cy="3437418"/>
            <a:chOff x="2928951" y="1710290"/>
            <a:chExt cx="2931124" cy="3437418"/>
          </a:xfrm>
        </p:grpSpPr>
        <p:pic>
          <p:nvPicPr>
            <p:cNvPr id="5" name="Object 30">
              <a:extLst>
                <a:ext uri="{FF2B5EF4-FFF2-40B4-BE49-F238E27FC236}">
                  <a16:creationId xmlns:a16="http://schemas.microsoft.com/office/drawing/2014/main" xmlns="" id="{832FEEA4-7040-41D0-8BDB-EB219B83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 rot="18186605">
              <a:off x="2594749" y="2044492"/>
              <a:ext cx="3437418" cy="276901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8F9FDF7-7AB2-4F1E-9002-34125219FBBA}"/>
                </a:ext>
              </a:extLst>
            </p:cNvPr>
            <p:cNvSpPr txBox="1"/>
            <p:nvPr/>
          </p:nvSpPr>
          <p:spPr>
            <a:xfrm rot="20973732">
              <a:off x="3258131" y="2595286"/>
              <a:ext cx="180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결측치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37833B0-CD01-4781-8FEF-8869A71ADAED}"/>
                </a:ext>
              </a:extLst>
            </p:cNvPr>
            <p:cNvSpPr txBox="1"/>
            <p:nvPr/>
          </p:nvSpPr>
          <p:spPr>
            <a:xfrm>
              <a:off x="3730533" y="2994013"/>
              <a:ext cx="1905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err="1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en-US" altLang="ko-KR" sz="4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4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086B80C-3F9C-4709-B2ED-FF5E8A9B7C96}"/>
                </a:ext>
              </a:extLst>
            </p:cNvPr>
            <p:cNvSpPr txBox="1"/>
            <p:nvPr/>
          </p:nvSpPr>
          <p:spPr>
            <a:xfrm rot="803382">
              <a:off x="3622036" y="2279230"/>
              <a:ext cx="22380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설정</a:t>
              </a:r>
              <a:r>
                <a:rPr lang="en-US" altLang="ko-KR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E4A5C06-51C6-40D3-9C51-0D4DED60F050}"/>
                </a:ext>
              </a:extLst>
            </p:cNvPr>
            <p:cNvSpPr txBox="1"/>
            <p:nvPr/>
          </p:nvSpPr>
          <p:spPr>
            <a:xfrm rot="688819">
              <a:off x="3500810" y="3542132"/>
              <a:ext cx="1801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구현</a:t>
              </a:r>
              <a:r>
                <a:rPr lang="en-US" altLang="ko-KR" sz="32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9A09830-AAD8-4A67-9ED9-39C0EF56DF7C}"/>
              </a:ext>
            </a:extLst>
          </p:cNvPr>
          <p:cNvSpPr txBox="1"/>
          <p:nvPr/>
        </p:nvSpPr>
        <p:spPr>
          <a:xfrm>
            <a:off x="5992497" y="2895739"/>
            <a:ext cx="6098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데이터파일들의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결측치들과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잘못 입력된 내용들 때문에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과정에서 많은 시간이 소요됨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87927646-78A6-4942-8CAF-C080554C18EF}"/>
              </a:ext>
            </a:extLst>
          </p:cNvPr>
          <p:cNvCxnSpPr>
            <a:cxnSpLocks/>
          </p:cNvCxnSpPr>
          <p:nvPr/>
        </p:nvCxnSpPr>
        <p:spPr>
          <a:xfrm>
            <a:off x="6383045" y="3649691"/>
            <a:ext cx="328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20C49EF-7086-44FD-94DE-F9676258E94F}"/>
              </a:ext>
            </a:extLst>
          </p:cNvPr>
          <p:cNvSpPr txBox="1"/>
          <p:nvPr/>
        </p:nvSpPr>
        <p:spPr>
          <a:xfrm>
            <a:off x="6756017" y="3493526"/>
            <a:ext cx="4686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제대로 활용되기위해선 데이터들을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수집과정부터 체계적으로 관리 해야함을 느낌</a:t>
            </a: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0FD14DA-7971-44F5-8B7D-62F426386E19}"/>
              </a:ext>
            </a:extLst>
          </p:cNvPr>
          <p:cNvSpPr txBox="1"/>
          <p:nvPr/>
        </p:nvSpPr>
        <p:spPr>
          <a:xfrm>
            <a:off x="5992497" y="4144591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실상 아파트 선택에서 매우 중요한 요인 중 하나가 가격인데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거래 건수가 적고 시시각각 변하는 수치라서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반영하지 못한 점이 아쉬움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C8D407E-EE26-4850-A9BE-99D2F42D6A6E}"/>
              </a:ext>
            </a:extLst>
          </p:cNvPr>
          <p:cNvCxnSpPr>
            <a:cxnSpLocks/>
          </p:cNvCxnSpPr>
          <p:nvPr/>
        </p:nvCxnSpPr>
        <p:spPr>
          <a:xfrm>
            <a:off x="6383045" y="5111608"/>
            <a:ext cx="328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F8744B3-5BD2-464E-8158-9353527364C7}"/>
              </a:ext>
            </a:extLst>
          </p:cNvPr>
          <p:cNvSpPr txBox="1"/>
          <p:nvPr/>
        </p:nvSpPr>
        <p:spPr>
          <a:xfrm>
            <a:off x="6756017" y="4964321"/>
            <a:ext cx="468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동적인 데이터들을 활용하는 방법에 대한 학습필요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7C9ADC0-D340-40E4-A61C-E5FC5731F8F8}"/>
              </a:ext>
            </a:extLst>
          </p:cNvPr>
          <p:cNvSpPr txBox="1"/>
          <p:nvPr/>
        </p:nvSpPr>
        <p:spPr>
          <a:xfrm>
            <a:off x="5992497" y="5425874"/>
            <a:ext cx="6098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분석한 것들을 웹으로 구현하는 것까지 도전해보고자 하였으나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시간이 충분치 않아 하지 못한 것이 아쉬움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2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>
            <a:extLst>
              <a:ext uri="{FF2B5EF4-FFF2-40B4-BE49-F238E27FC236}">
                <a16:creationId xmlns:a16="http://schemas.microsoft.com/office/drawing/2014/main" xmlns="" id="{C0E34332-A29F-4F70-B90E-A91874F590A3}"/>
              </a:ext>
            </a:extLst>
          </p:cNvPr>
          <p:cNvGrpSpPr/>
          <p:nvPr/>
        </p:nvGrpSpPr>
        <p:grpSpPr>
          <a:xfrm>
            <a:off x="4581710" y="2144757"/>
            <a:ext cx="2965370" cy="1005075"/>
            <a:chOff x="363148" y="262896"/>
            <a:chExt cx="2965370" cy="1005075"/>
          </a:xfrm>
        </p:grpSpPr>
        <p:sp>
          <p:nvSpPr>
            <p:cNvPr id="3" name="Freeform: Shape 16">
              <a:extLst>
                <a:ext uri="{FF2B5EF4-FFF2-40B4-BE49-F238E27FC236}">
                  <a16:creationId xmlns:a16="http://schemas.microsoft.com/office/drawing/2014/main" xmlns="" id="{0671786E-AA2A-4980-A414-C0AD38439EA6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17">
              <a:extLst>
                <a:ext uri="{FF2B5EF4-FFF2-40B4-BE49-F238E27FC236}">
                  <a16:creationId xmlns:a16="http://schemas.microsoft.com/office/drawing/2014/main" xmlns="" id="{95DB4289-42BA-45A7-A07A-83472608AB58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xmlns="" id="{E34D7580-3E0B-41B6-9C65-4CC71614784D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xmlns="" id="{4E4CDA2A-007A-4E7E-B1DB-E43DBA2D1C02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21">
                <a:extLst>
                  <a:ext uri="{FF2B5EF4-FFF2-40B4-BE49-F238E27FC236}">
                    <a16:creationId xmlns:a16="http://schemas.microsoft.com/office/drawing/2014/main" xmlns="" id="{92AC6B01-9F35-4770-BA46-1F4C8706D4CA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xmlns="" id="{95B9BC99-D80D-4E7E-92E8-4EC81A2E5A4D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xmlns="" id="{FE909687-5EE3-4591-A896-D239B955FAC1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19">
              <a:extLst>
                <a:ext uri="{FF2B5EF4-FFF2-40B4-BE49-F238E27FC236}">
                  <a16:creationId xmlns:a16="http://schemas.microsoft.com/office/drawing/2014/main" xmlns="" id="{39FA5ECE-5380-4262-87A5-7181963D042E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35">
            <a:extLst>
              <a:ext uri="{FF2B5EF4-FFF2-40B4-BE49-F238E27FC236}">
                <a16:creationId xmlns:a16="http://schemas.microsoft.com/office/drawing/2014/main" xmlns="" id="{D19E3275-907D-4A60-A4AB-64B66E8533E2}"/>
              </a:ext>
            </a:extLst>
          </p:cNvPr>
          <p:cNvGrpSpPr/>
          <p:nvPr/>
        </p:nvGrpSpPr>
        <p:grpSpPr>
          <a:xfrm>
            <a:off x="2208752" y="3108855"/>
            <a:ext cx="7690020" cy="1161587"/>
            <a:chOff x="2199024" y="3128311"/>
            <a:chExt cx="7690020" cy="1161587"/>
          </a:xfrm>
        </p:grpSpPr>
        <p:cxnSp>
          <p:nvCxnSpPr>
            <p:cNvPr id="12" name="Straight Connector 25">
              <a:extLst>
                <a:ext uri="{FF2B5EF4-FFF2-40B4-BE49-F238E27FC236}">
                  <a16:creationId xmlns:a16="http://schemas.microsoft.com/office/drawing/2014/main" xmlns="" id="{23B7EFEA-97F0-4605-AE55-263A3990A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270" y="312831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7">
              <a:extLst>
                <a:ext uri="{FF2B5EF4-FFF2-40B4-BE49-F238E27FC236}">
                  <a16:creationId xmlns:a16="http://schemas.microsoft.com/office/drawing/2014/main" xmlns="" id="{6A4491A3-D41D-4996-9F14-87B5EEF34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603" y="315399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8">
              <a:extLst>
                <a:ext uri="{FF2B5EF4-FFF2-40B4-BE49-F238E27FC236}">
                  <a16:creationId xmlns:a16="http://schemas.microsoft.com/office/drawing/2014/main" xmlns="" id="{71DF4F50-02B5-45E5-B8DB-DAD757255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43" y="3149833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1">
              <a:extLst>
                <a:ext uri="{FF2B5EF4-FFF2-40B4-BE49-F238E27FC236}">
                  <a16:creationId xmlns:a16="http://schemas.microsoft.com/office/drawing/2014/main" xmlns="" id="{43F86233-C533-4608-B32A-EB7E56C14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270" y="3128311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xmlns="" id="{1C02A2B8-6805-4496-9A5B-04E2AAA6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9024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>
              <a:extLst>
                <a:ext uri="{FF2B5EF4-FFF2-40B4-BE49-F238E27FC236}">
                  <a16:creationId xmlns:a16="http://schemas.microsoft.com/office/drawing/2014/main" xmlns="" id="{21AD1960-25F2-4D8F-BBCF-F988E5ECB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577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xmlns="" id="{62279A8F-B69F-4B28-8BED-58FA4865F217}"/>
              </a:ext>
            </a:extLst>
          </p:cNvPr>
          <p:cNvSpPr txBox="1">
            <a:spLocks/>
          </p:cNvSpPr>
          <p:nvPr/>
        </p:nvSpPr>
        <p:spPr>
          <a:xfrm>
            <a:off x="3048074" y="3401617"/>
            <a:ext cx="6095852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</a:p>
        </p:txBody>
      </p:sp>
      <p:sp>
        <p:nvSpPr>
          <p:cNvPr id="20" name="Freeform: Shape 38">
            <a:extLst>
              <a:ext uri="{FF2B5EF4-FFF2-40B4-BE49-F238E27FC236}">
                <a16:creationId xmlns:a16="http://schemas.microsoft.com/office/drawing/2014/main" xmlns="" id="{E80F54A2-B945-4D76-9D67-7C227981AAC4}"/>
              </a:ext>
            </a:extLst>
          </p:cNvPr>
          <p:cNvSpPr/>
          <p:nvPr/>
        </p:nvSpPr>
        <p:spPr>
          <a:xfrm>
            <a:off x="4350059" y="4171082"/>
            <a:ext cx="3453411" cy="258860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5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2">
            <a:extLst>
              <a:ext uri="{FF2B5EF4-FFF2-40B4-BE49-F238E27FC236}">
                <a16:creationId xmlns:a16="http://schemas.microsoft.com/office/drawing/2014/main" xmlns="" id="{CFF88CBD-376A-4C0A-9572-09F41367A139}"/>
              </a:ext>
            </a:extLst>
          </p:cNvPr>
          <p:cNvSpPr/>
          <p:nvPr/>
        </p:nvSpPr>
        <p:spPr>
          <a:xfrm>
            <a:off x="5411445" y="2099343"/>
            <a:ext cx="5960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거주지 위치선정에 어려움을 겪는 이들을 위한 거주지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프로그램을 만들고자 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통계청이 발표한 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인구주택총조사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자료에 따르면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아파트에 거주하는 가구가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년도부터 전체의 반을 차지함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꾸준히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범위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 밀집도가 가장 높은 서울특별시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아파트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2499ABD-A48A-4CF4-9A5B-C6AEF645A342}"/>
              </a:ext>
            </a:extLst>
          </p:cNvPr>
          <p:cNvSpPr/>
          <p:nvPr/>
        </p:nvSpPr>
        <p:spPr>
          <a:xfrm>
            <a:off x="4894553" y="532139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내의 살기 좋은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아파트 추천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xmlns="" id="{54658EFC-57A3-45A6-898B-0CE28957196E}"/>
              </a:ext>
            </a:extLst>
          </p:cNvPr>
          <p:cNvGrpSpPr/>
          <p:nvPr/>
        </p:nvGrpSpPr>
        <p:grpSpPr>
          <a:xfrm>
            <a:off x="7625912" y="4585442"/>
            <a:ext cx="1669003" cy="735955"/>
            <a:chOff x="363148" y="262896"/>
            <a:chExt cx="2965370" cy="1005075"/>
          </a:xfrm>
        </p:grpSpPr>
        <p:sp>
          <p:nvSpPr>
            <p:cNvPr id="22" name="Freeform: Shape 18">
              <a:extLst>
                <a:ext uri="{FF2B5EF4-FFF2-40B4-BE49-F238E27FC236}">
                  <a16:creationId xmlns:a16="http://schemas.microsoft.com/office/drawing/2014/main" xmlns="" id="{9CDA6E85-4BCF-4C29-B70F-95A2E9054217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9">
              <a:extLst>
                <a:ext uri="{FF2B5EF4-FFF2-40B4-BE49-F238E27FC236}">
                  <a16:creationId xmlns:a16="http://schemas.microsoft.com/office/drawing/2014/main" xmlns="" id="{677A33F4-9426-49EE-B376-5987BB404ACF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xmlns="" id="{E0D16BEA-CE01-42B0-9757-F62E1A717C3E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 22">
                <a:extLst>
                  <a:ext uri="{FF2B5EF4-FFF2-40B4-BE49-F238E27FC236}">
                    <a16:creationId xmlns:a16="http://schemas.microsoft.com/office/drawing/2014/main" xmlns="" id="{E18EE0CA-1EE9-43B6-8455-D92E7BEE989D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3">
                <a:extLst>
                  <a:ext uri="{FF2B5EF4-FFF2-40B4-BE49-F238E27FC236}">
                    <a16:creationId xmlns:a16="http://schemas.microsoft.com/office/drawing/2014/main" xmlns="" id="{40CD7833-8322-4CD6-89E7-79959E1BEB39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4">
                <a:extLst>
                  <a:ext uri="{FF2B5EF4-FFF2-40B4-BE49-F238E27FC236}">
                    <a16:creationId xmlns:a16="http://schemas.microsoft.com/office/drawing/2014/main" xmlns="" id="{D24FB17F-BB1C-4FE1-8892-EDFB5DC9A6D4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5">
                <a:extLst>
                  <a:ext uri="{FF2B5EF4-FFF2-40B4-BE49-F238E27FC236}">
                    <a16:creationId xmlns:a16="http://schemas.microsoft.com/office/drawing/2014/main" xmlns="" id="{5E16D6BF-C876-4D1C-B533-71D5163039CC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1">
              <a:extLst>
                <a:ext uri="{FF2B5EF4-FFF2-40B4-BE49-F238E27FC236}">
                  <a16:creationId xmlns:a16="http://schemas.microsoft.com/office/drawing/2014/main" xmlns="" id="{E88A4238-1D38-4A74-8C8A-EF2CEEF6D685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F37ED4AC-385B-4575-98F8-1CDCEE7A91AC}"/>
              </a:ext>
            </a:extLst>
          </p:cNvPr>
          <p:cNvSpPr/>
          <p:nvPr/>
        </p:nvSpPr>
        <p:spPr>
          <a:xfrm>
            <a:off x="1829147" y="5189802"/>
            <a:ext cx="3470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김홍재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칼럼니스트 저작권자 2020.10.26 ⓒ </a:t>
            </a:r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ScienceTimes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6449D95-613E-4DFA-8B93-D8B8F707B3B6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5DA99527-BC10-4712-BD21-015CE16D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77" y="2026778"/>
            <a:ext cx="4488392" cy="3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825413"/>
            <a:ext cx="692087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프로젝트 일정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578DB7A-C2BC-4C5F-83E7-4316B6846C9E}"/>
              </a:ext>
            </a:extLst>
          </p:cNvPr>
          <p:cNvGrpSpPr/>
          <p:nvPr/>
        </p:nvGrpSpPr>
        <p:grpSpPr>
          <a:xfrm>
            <a:off x="1245858" y="4654475"/>
            <a:ext cx="9579656" cy="720000"/>
            <a:chOff x="1459207" y="4435356"/>
            <a:chExt cx="9579656" cy="72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642C11E6-266F-4AE6-B3E8-024FAD570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2910" y="4795356"/>
              <a:ext cx="9033762" cy="74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EE4E3C19-A973-40A4-9C6D-ABF3AFE8C06A}"/>
                </a:ext>
              </a:extLst>
            </p:cNvPr>
            <p:cNvSpPr/>
            <p:nvPr/>
          </p:nvSpPr>
          <p:spPr>
            <a:xfrm>
              <a:off x="1459207" y="46914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8120CC9-8DBD-4103-BD09-5622E24AE221}"/>
                </a:ext>
              </a:extLst>
            </p:cNvPr>
            <p:cNvSpPr/>
            <p:nvPr/>
          </p:nvSpPr>
          <p:spPr>
            <a:xfrm>
              <a:off x="3298220" y="469709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5B111E4-F757-40D3-AC4D-3650D5921688}"/>
                </a:ext>
              </a:extLst>
            </p:cNvPr>
            <p:cNvSpPr/>
            <p:nvPr/>
          </p:nvSpPr>
          <p:spPr>
            <a:xfrm>
              <a:off x="5137233" y="46914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F54E5479-866C-48FB-9BBE-D08172F8374F}"/>
                </a:ext>
              </a:extLst>
            </p:cNvPr>
            <p:cNvSpPr/>
            <p:nvPr/>
          </p:nvSpPr>
          <p:spPr>
            <a:xfrm>
              <a:off x="6976246" y="468735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6013547B-5EA1-4C67-8D33-86D010C8D972}"/>
                </a:ext>
              </a:extLst>
            </p:cNvPr>
            <p:cNvSpPr/>
            <p:nvPr/>
          </p:nvSpPr>
          <p:spPr>
            <a:xfrm>
              <a:off x="8815259" y="468735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075925FB-58A6-4377-AD52-23A8D3FE853D}"/>
                </a:ext>
              </a:extLst>
            </p:cNvPr>
            <p:cNvSpPr/>
            <p:nvPr/>
          </p:nvSpPr>
          <p:spPr>
            <a:xfrm>
              <a:off x="10318863" y="4435356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E00115D-1D47-4EC2-90F1-3CEF19A8B510}"/>
              </a:ext>
            </a:extLst>
          </p:cNvPr>
          <p:cNvSpPr txBox="1"/>
          <p:nvPr/>
        </p:nvSpPr>
        <p:spPr>
          <a:xfrm>
            <a:off x="869685" y="4605550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2021.11.15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9B6BDE8-D173-4CEC-8876-C12EA846DAC2}"/>
              </a:ext>
            </a:extLst>
          </p:cNvPr>
          <p:cNvSpPr txBox="1"/>
          <p:nvPr/>
        </p:nvSpPr>
        <p:spPr>
          <a:xfrm>
            <a:off x="2708698" y="4605551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2021.11.19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3B8B027-A0F8-4A57-BD89-CBD3D996E556}"/>
              </a:ext>
            </a:extLst>
          </p:cNvPr>
          <p:cNvSpPr txBox="1"/>
          <p:nvPr/>
        </p:nvSpPr>
        <p:spPr>
          <a:xfrm>
            <a:off x="4547711" y="4606599"/>
            <a:ext cx="132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2021.11.26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D7AE93E-5F03-4666-BF95-749AC20EB571}"/>
              </a:ext>
            </a:extLst>
          </p:cNvPr>
          <p:cNvSpPr txBox="1"/>
          <p:nvPr/>
        </p:nvSpPr>
        <p:spPr>
          <a:xfrm>
            <a:off x="6386724" y="4606709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2021.12.03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C20071-FA3E-4D1A-BDF1-83CD38FEAF4F}"/>
              </a:ext>
            </a:extLst>
          </p:cNvPr>
          <p:cNvSpPr txBox="1"/>
          <p:nvPr/>
        </p:nvSpPr>
        <p:spPr>
          <a:xfrm>
            <a:off x="8222853" y="4605550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2021.12.10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9EB4469D-9B96-4BF4-BF0E-35EE77D38C2A}"/>
              </a:ext>
            </a:extLst>
          </p:cNvPr>
          <p:cNvCxnSpPr>
            <a:cxnSpLocks/>
          </p:cNvCxnSpPr>
          <p:nvPr/>
        </p:nvCxnSpPr>
        <p:spPr>
          <a:xfrm flipH="1" flipV="1">
            <a:off x="1353857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54BDBD86-8FA3-4E43-802D-A7A8B910FB68}"/>
              </a:ext>
            </a:extLst>
          </p:cNvPr>
          <p:cNvCxnSpPr>
            <a:cxnSpLocks/>
          </p:cNvCxnSpPr>
          <p:nvPr/>
        </p:nvCxnSpPr>
        <p:spPr>
          <a:xfrm flipH="1" flipV="1">
            <a:off x="3186218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57E0084A-DB44-4190-B9EF-9BB8E62B894E}"/>
              </a:ext>
            </a:extLst>
          </p:cNvPr>
          <p:cNvCxnSpPr>
            <a:cxnSpLocks/>
          </p:cNvCxnSpPr>
          <p:nvPr/>
        </p:nvCxnSpPr>
        <p:spPr>
          <a:xfrm flipH="1" flipV="1">
            <a:off x="5031884" y="5120197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76359855-220E-4AC0-B636-319AA6E2F791}"/>
              </a:ext>
            </a:extLst>
          </p:cNvPr>
          <p:cNvCxnSpPr>
            <a:cxnSpLocks/>
          </p:cNvCxnSpPr>
          <p:nvPr/>
        </p:nvCxnSpPr>
        <p:spPr>
          <a:xfrm flipH="1" flipV="1">
            <a:off x="6870896" y="5120196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18A2F89C-5DC3-42A0-B52A-7F77A123D3F4}"/>
              </a:ext>
            </a:extLst>
          </p:cNvPr>
          <p:cNvCxnSpPr>
            <a:cxnSpLocks/>
          </p:cNvCxnSpPr>
          <p:nvPr/>
        </p:nvCxnSpPr>
        <p:spPr>
          <a:xfrm flipH="1" flipV="1">
            <a:off x="8700373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7E97A465-F2E0-4C5E-B5D0-24B82DBF5A12}"/>
              </a:ext>
            </a:extLst>
          </p:cNvPr>
          <p:cNvCxnSpPr>
            <a:cxnSpLocks/>
          </p:cNvCxnSpPr>
          <p:nvPr/>
        </p:nvCxnSpPr>
        <p:spPr>
          <a:xfrm flipH="1" flipV="1">
            <a:off x="10456636" y="5120195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한쪽 모서리 54">
            <a:extLst>
              <a:ext uri="{FF2B5EF4-FFF2-40B4-BE49-F238E27FC236}">
                <a16:creationId xmlns:a16="http://schemas.microsoft.com/office/drawing/2014/main" xmlns="" id="{08E0DF0D-FD7C-4AAA-B26B-15D9BA388D57}"/>
              </a:ext>
            </a:extLst>
          </p:cNvPr>
          <p:cNvSpPr/>
          <p:nvPr/>
        </p:nvSpPr>
        <p:spPr>
          <a:xfrm>
            <a:off x="1356663" y="5186497"/>
            <a:ext cx="1821544" cy="157864"/>
          </a:xfrm>
          <a:prstGeom prst="round1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주제선정 회의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661E48F-736A-448D-8C0A-C821642F5A63}"/>
              </a:ext>
            </a:extLst>
          </p:cNvPr>
          <p:cNvSpPr txBox="1"/>
          <p:nvPr/>
        </p:nvSpPr>
        <p:spPr>
          <a:xfrm>
            <a:off x="10138066" y="4851708"/>
            <a:ext cx="74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한쪽 모서리 58">
            <a:extLst>
              <a:ext uri="{FF2B5EF4-FFF2-40B4-BE49-F238E27FC236}">
                <a16:creationId xmlns:a16="http://schemas.microsoft.com/office/drawing/2014/main" xmlns="" id="{6E03DDEF-F976-4ADF-AE39-E2A94CE05F2C}"/>
              </a:ext>
            </a:extLst>
          </p:cNvPr>
          <p:cNvSpPr/>
          <p:nvPr/>
        </p:nvSpPr>
        <p:spPr>
          <a:xfrm>
            <a:off x="3195674" y="5401259"/>
            <a:ext cx="3672338" cy="156926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</a:t>
            </a:r>
          </a:p>
        </p:txBody>
      </p:sp>
      <p:sp>
        <p:nvSpPr>
          <p:cNvPr id="60" name="사각형: 둥근 한쪽 모서리 59">
            <a:extLst>
              <a:ext uri="{FF2B5EF4-FFF2-40B4-BE49-F238E27FC236}">
                <a16:creationId xmlns:a16="http://schemas.microsoft.com/office/drawing/2014/main" xmlns="" id="{124EABB2-7306-4ED7-AEB4-4415ACB55092}"/>
              </a:ext>
            </a:extLst>
          </p:cNvPr>
          <p:cNvSpPr/>
          <p:nvPr/>
        </p:nvSpPr>
        <p:spPr>
          <a:xfrm>
            <a:off x="3189022" y="5623646"/>
            <a:ext cx="1849513" cy="156926"/>
          </a:xfrm>
          <a:prstGeom prst="round1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분석 방안 회의</a:t>
            </a:r>
          </a:p>
        </p:txBody>
      </p:sp>
      <p:sp>
        <p:nvSpPr>
          <p:cNvPr id="61" name="사각형: 둥근 한쪽 모서리 60">
            <a:extLst>
              <a:ext uri="{FF2B5EF4-FFF2-40B4-BE49-F238E27FC236}">
                <a16:creationId xmlns:a16="http://schemas.microsoft.com/office/drawing/2014/main" xmlns="" id="{4DF77C11-6C70-4AC0-9588-2632099E67B6}"/>
              </a:ext>
            </a:extLst>
          </p:cNvPr>
          <p:cNvSpPr/>
          <p:nvPr/>
        </p:nvSpPr>
        <p:spPr>
          <a:xfrm>
            <a:off x="5054722" y="5616020"/>
            <a:ext cx="3658954" cy="164551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분석 </a:t>
            </a:r>
            <a:r>
              <a:rPr lang="en-US" altLang="ko-KR" sz="1000" dirty="0"/>
              <a:t>1 -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구별 데이터 시각화</a:t>
            </a:r>
            <a:endParaRPr lang="ko-KR" altLang="en-US" sz="1000" dirty="0"/>
          </a:p>
        </p:txBody>
      </p:sp>
      <p:sp>
        <p:nvSpPr>
          <p:cNvPr id="62" name="사각형: 둥근 한쪽 모서리 61">
            <a:extLst>
              <a:ext uri="{FF2B5EF4-FFF2-40B4-BE49-F238E27FC236}">
                <a16:creationId xmlns:a16="http://schemas.microsoft.com/office/drawing/2014/main" xmlns="" id="{47A23235-1F0B-43B6-B2B8-A6E44F67151F}"/>
              </a:ext>
            </a:extLst>
          </p:cNvPr>
          <p:cNvSpPr/>
          <p:nvPr/>
        </p:nvSpPr>
        <p:spPr>
          <a:xfrm>
            <a:off x="5048070" y="5852856"/>
            <a:ext cx="5408566" cy="164551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분석 </a:t>
            </a:r>
            <a:r>
              <a:rPr lang="en-US" altLang="ko-KR" sz="1000" dirty="0"/>
              <a:t>2 -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직장 반경기준 최적 아파트 추천</a:t>
            </a:r>
            <a:endParaRPr lang="ko-KR" altLang="en-US" sz="1000" dirty="0"/>
          </a:p>
        </p:txBody>
      </p:sp>
      <p:sp>
        <p:nvSpPr>
          <p:cNvPr id="63" name="사각형: 둥근 한쪽 모서리 62">
            <a:extLst>
              <a:ext uri="{FF2B5EF4-FFF2-40B4-BE49-F238E27FC236}">
                <a16:creationId xmlns:a16="http://schemas.microsoft.com/office/drawing/2014/main" xmlns="" id="{E8A8B062-1837-4B0C-A0B6-3AE2135605F0}"/>
              </a:ext>
            </a:extLst>
          </p:cNvPr>
          <p:cNvSpPr/>
          <p:nvPr/>
        </p:nvSpPr>
        <p:spPr>
          <a:xfrm>
            <a:off x="6884199" y="6092450"/>
            <a:ext cx="3585740" cy="164551"/>
          </a:xfrm>
          <a:prstGeom prst="round1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ppt </a:t>
            </a:r>
            <a:r>
              <a:rPr lang="ko-KR" altLang="en-US" sz="1000" dirty="0"/>
              <a:t>제작 및 수정</a:t>
            </a:r>
          </a:p>
        </p:txBody>
      </p:sp>
      <p:sp>
        <p:nvSpPr>
          <p:cNvPr id="64" name="사각형: 둥근 한쪽 모서리 63">
            <a:extLst>
              <a:ext uri="{FF2B5EF4-FFF2-40B4-BE49-F238E27FC236}">
                <a16:creationId xmlns:a16="http://schemas.microsoft.com/office/drawing/2014/main" xmlns="" id="{AB89F746-6F88-4D70-8F2F-112DAF95F45D}"/>
              </a:ext>
            </a:extLst>
          </p:cNvPr>
          <p:cNvSpPr/>
          <p:nvPr/>
        </p:nvSpPr>
        <p:spPr>
          <a:xfrm>
            <a:off x="3197134" y="5186899"/>
            <a:ext cx="1828096" cy="156524"/>
          </a:xfrm>
          <a:prstGeom prst="round1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구성원 역할 결정 회의</a:t>
            </a:r>
            <a:endParaRPr lang="ko-KR" altLang="en-US" sz="1000" dirty="0"/>
          </a:p>
        </p:txBody>
      </p:sp>
      <p:sp>
        <p:nvSpPr>
          <p:cNvPr id="65" name="사각형: 둥근 한쪽 모서리 64">
            <a:extLst>
              <a:ext uri="{FF2B5EF4-FFF2-40B4-BE49-F238E27FC236}">
                <a16:creationId xmlns:a16="http://schemas.microsoft.com/office/drawing/2014/main" xmlns="" id="{CE537565-68FF-40E0-816E-898685C5862E}"/>
              </a:ext>
            </a:extLst>
          </p:cNvPr>
          <p:cNvSpPr/>
          <p:nvPr/>
        </p:nvSpPr>
        <p:spPr>
          <a:xfrm>
            <a:off x="5034919" y="5186497"/>
            <a:ext cx="3672338" cy="156926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수집 자료 및 데이터 정리</a:t>
            </a:r>
            <a:r>
              <a:rPr lang="en-US" altLang="ko-KR" sz="1000" dirty="0"/>
              <a:t>, </a:t>
            </a:r>
            <a:r>
              <a:rPr lang="ko-KR" altLang="en-US" sz="1000" dirty="0"/>
              <a:t>정제된 데이터 제작</a:t>
            </a:r>
          </a:p>
        </p:txBody>
      </p:sp>
      <p:sp>
        <p:nvSpPr>
          <p:cNvPr id="66" name="사각형: 둥근 한쪽 모서리 65">
            <a:extLst>
              <a:ext uri="{FF2B5EF4-FFF2-40B4-BE49-F238E27FC236}">
                <a16:creationId xmlns:a16="http://schemas.microsoft.com/office/drawing/2014/main" xmlns="" id="{E1BEBBF6-6F5B-4FBF-BAF2-C044A4A458BE}"/>
              </a:ext>
            </a:extLst>
          </p:cNvPr>
          <p:cNvSpPr/>
          <p:nvPr/>
        </p:nvSpPr>
        <p:spPr>
          <a:xfrm>
            <a:off x="5036149" y="6101941"/>
            <a:ext cx="1828096" cy="156524"/>
          </a:xfrm>
          <a:prstGeom prst="round1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구성원 역할 결정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BB93DD0A-7A9E-4A50-8CC3-F5A823602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0" t="52608" r="35364" b="6033"/>
          <a:stretch/>
        </p:blipFill>
        <p:spPr>
          <a:xfrm>
            <a:off x="3660916" y="2279299"/>
            <a:ext cx="1382939" cy="187680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596B0176-A07F-4970-A5BC-AD630B7F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8" t="52608"/>
          <a:stretch/>
        </p:blipFill>
        <p:spPr>
          <a:xfrm>
            <a:off x="1241601" y="2215242"/>
            <a:ext cx="1597625" cy="224455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CDA49908-8788-4724-BD74-2EADEA1F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0" b="52608"/>
          <a:stretch/>
        </p:blipFill>
        <p:spPr>
          <a:xfrm>
            <a:off x="8302982" y="2083160"/>
            <a:ext cx="1589460" cy="213634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27D17046-8ED3-4CD1-9429-921BEFAB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0" b="51696"/>
          <a:stretch/>
        </p:blipFill>
        <p:spPr>
          <a:xfrm>
            <a:off x="6049360" y="2079042"/>
            <a:ext cx="1537217" cy="2180098"/>
          </a:xfrm>
          <a:prstGeom prst="rect">
            <a:avLst/>
          </a:prstGeom>
        </p:spPr>
      </p:pic>
      <p:grpSp>
        <p:nvGrpSpPr>
          <p:cNvPr id="87" name="그룹 1007">
            <a:extLst>
              <a:ext uri="{FF2B5EF4-FFF2-40B4-BE49-F238E27FC236}">
                <a16:creationId xmlns:a16="http://schemas.microsoft.com/office/drawing/2014/main" xmlns="" id="{23530625-B233-4B7E-BA99-B87F5DDD67F9}"/>
              </a:ext>
            </a:extLst>
          </p:cNvPr>
          <p:cNvGrpSpPr/>
          <p:nvPr/>
        </p:nvGrpSpPr>
        <p:grpSpPr>
          <a:xfrm>
            <a:off x="9686139" y="1918200"/>
            <a:ext cx="1366551" cy="868703"/>
            <a:chOff x="13887543" y="4154732"/>
            <a:chExt cx="2389027" cy="1709583"/>
          </a:xfrm>
        </p:grpSpPr>
        <p:pic>
          <p:nvPicPr>
            <p:cNvPr id="88" name="Object 30">
              <a:extLst>
                <a:ext uri="{FF2B5EF4-FFF2-40B4-BE49-F238E27FC236}">
                  <a16:creationId xmlns:a16="http://schemas.microsoft.com/office/drawing/2014/main" xmlns="" id="{BE5944DC-95D9-4203-AB6F-F485ED375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89" name="그룹 1007">
            <a:extLst>
              <a:ext uri="{FF2B5EF4-FFF2-40B4-BE49-F238E27FC236}">
                <a16:creationId xmlns:a16="http://schemas.microsoft.com/office/drawing/2014/main" xmlns="" id="{6A7A16DC-03DA-4D5F-890C-317CF314E2F3}"/>
              </a:ext>
            </a:extLst>
          </p:cNvPr>
          <p:cNvGrpSpPr/>
          <p:nvPr/>
        </p:nvGrpSpPr>
        <p:grpSpPr>
          <a:xfrm>
            <a:off x="7279248" y="1896569"/>
            <a:ext cx="1366551" cy="868703"/>
            <a:chOff x="13887543" y="4154732"/>
            <a:chExt cx="2389027" cy="1709583"/>
          </a:xfrm>
        </p:grpSpPr>
        <p:pic>
          <p:nvPicPr>
            <p:cNvPr id="90" name="Object 30">
              <a:extLst>
                <a:ext uri="{FF2B5EF4-FFF2-40B4-BE49-F238E27FC236}">
                  <a16:creationId xmlns:a16="http://schemas.microsoft.com/office/drawing/2014/main" xmlns="" id="{E2D3637A-8CC5-4447-9E1E-030AB3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91" name="그룹 1007">
            <a:extLst>
              <a:ext uri="{FF2B5EF4-FFF2-40B4-BE49-F238E27FC236}">
                <a16:creationId xmlns:a16="http://schemas.microsoft.com/office/drawing/2014/main" xmlns="" id="{7EA63A35-AAFA-49C4-BFC7-96BBA12902E1}"/>
              </a:ext>
            </a:extLst>
          </p:cNvPr>
          <p:cNvGrpSpPr/>
          <p:nvPr/>
        </p:nvGrpSpPr>
        <p:grpSpPr>
          <a:xfrm>
            <a:off x="4846909" y="1896569"/>
            <a:ext cx="1366551" cy="868703"/>
            <a:chOff x="13887543" y="4154732"/>
            <a:chExt cx="2389027" cy="1709583"/>
          </a:xfrm>
        </p:grpSpPr>
        <p:pic>
          <p:nvPicPr>
            <p:cNvPr id="92" name="Object 30">
              <a:extLst>
                <a:ext uri="{FF2B5EF4-FFF2-40B4-BE49-F238E27FC236}">
                  <a16:creationId xmlns:a16="http://schemas.microsoft.com/office/drawing/2014/main" xmlns="" id="{1B367F45-4EF5-44AF-8FDE-1ADCFA5D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93" name="그룹 1007">
            <a:extLst>
              <a:ext uri="{FF2B5EF4-FFF2-40B4-BE49-F238E27FC236}">
                <a16:creationId xmlns:a16="http://schemas.microsoft.com/office/drawing/2014/main" xmlns="" id="{8E47EC21-E37C-4FB8-92A3-2E3B6A6C5B12}"/>
              </a:ext>
            </a:extLst>
          </p:cNvPr>
          <p:cNvGrpSpPr/>
          <p:nvPr/>
        </p:nvGrpSpPr>
        <p:grpSpPr>
          <a:xfrm>
            <a:off x="2505967" y="1967392"/>
            <a:ext cx="1366551" cy="868703"/>
            <a:chOff x="13887543" y="4154732"/>
            <a:chExt cx="2389027" cy="1709583"/>
          </a:xfrm>
        </p:grpSpPr>
        <p:pic>
          <p:nvPicPr>
            <p:cNvPr id="94" name="Object 30">
              <a:extLst>
                <a:ext uri="{FF2B5EF4-FFF2-40B4-BE49-F238E27FC236}">
                  <a16:creationId xmlns:a16="http://schemas.microsoft.com/office/drawing/2014/main" xmlns="" id="{9389B80B-5B32-4E45-995B-310F9AB2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42AFEDFE-5A59-465F-B7F3-4FC164FFEFF1}"/>
              </a:ext>
            </a:extLst>
          </p:cNvPr>
          <p:cNvSpPr txBox="1"/>
          <p:nvPr/>
        </p:nvSpPr>
        <p:spPr>
          <a:xfrm>
            <a:off x="2478590" y="3840984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김희정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16D87943-07E3-4803-B47A-E2A20B9025E1}"/>
              </a:ext>
            </a:extLst>
          </p:cNvPr>
          <p:cNvSpPr txBox="1"/>
          <p:nvPr/>
        </p:nvSpPr>
        <p:spPr>
          <a:xfrm>
            <a:off x="4835602" y="3834494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김진주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E5FF5371-4B46-4948-8B11-5706A33BF4B5}"/>
              </a:ext>
            </a:extLst>
          </p:cNvPr>
          <p:cNvSpPr txBox="1"/>
          <p:nvPr/>
        </p:nvSpPr>
        <p:spPr>
          <a:xfrm>
            <a:off x="7327633" y="3832102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성건형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8A8D1A4-6137-4615-9A41-CC6E797BDC85}"/>
              </a:ext>
            </a:extLst>
          </p:cNvPr>
          <p:cNvSpPr txBox="1"/>
          <p:nvPr/>
        </p:nvSpPr>
        <p:spPr>
          <a:xfrm>
            <a:off x="9781576" y="3858736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이재우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C0CBC697-4F7E-4A0F-A4A6-7429040D8E49}"/>
              </a:ext>
            </a:extLst>
          </p:cNvPr>
          <p:cNvSpPr txBox="1"/>
          <p:nvPr/>
        </p:nvSpPr>
        <p:spPr>
          <a:xfrm>
            <a:off x="2828131" y="2006254"/>
            <a:ext cx="1095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수집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정리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분석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BA7EC79-5311-468B-87C9-B64345B28EA0}"/>
              </a:ext>
            </a:extLst>
          </p:cNvPr>
          <p:cNvSpPr txBox="1"/>
          <p:nvPr/>
        </p:nvSpPr>
        <p:spPr>
          <a:xfrm>
            <a:off x="5244849" y="1969684"/>
            <a:ext cx="977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ppt 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제작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발표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A089B6FF-22B1-44F1-9476-833C96C9BDD2}"/>
              </a:ext>
            </a:extLst>
          </p:cNvPr>
          <p:cNvSpPr txBox="1"/>
          <p:nvPr/>
        </p:nvSpPr>
        <p:spPr>
          <a:xfrm>
            <a:off x="7587471" y="1944834"/>
            <a:ext cx="977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수집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정리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분석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CE747091-5926-4453-8048-DDBFD5619E6C}"/>
              </a:ext>
            </a:extLst>
          </p:cNvPr>
          <p:cNvSpPr txBox="1"/>
          <p:nvPr/>
        </p:nvSpPr>
        <p:spPr>
          <a:xfrm>
            <a:off x="10066256" y="1990626"/>
            <a:ext cx="888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수집</a:t>
            </a:r>
          </a:p>
          <a:p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ppt 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제작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xmlns="" id="{ADC71868-8C7F-4BAC-B4CD-B722CF8CBE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t="20325" r="19540" b="32231"/>
          <a:stretch/>
        </p:blipFill>
        <p:spPr>
          <a:xfrm rot="20520344">
            <a:off x="1311161" y="1773574"/>
            <a:ext cx="764191" cy="6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8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0FEDC4D-A483-4D67-820B-8BF61E512323}"/>
              </a:ext>
            </a:extLst>
          </p:cNvPr>
          <p:cNvSpPr/>
          <p:nvPr/>
        </p:nvSpPr>
        <p:spPr>
          <a:xfrm>
            <a:off x="1528715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CFEB52-2320-4F1C-B307-962BF0438AAB}"/>
              </a:ext>
            </a:extLst>
          </p:cNvPr>
          <p:cNvGrpSpPr/>
          <p:nvPr/>
        </p:nvGrpSpPr>
        <p:grpSpPr>
          <a:xfrm>
            <a:off x="2694585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61C2097-31DF-4C4C-A1B1-13B2A0F593F4}"/>
              </a:ext>
            </a:extLst>
          </p:cNvPr>
          <p:cNvSpPr txBox="1"/>
          <p:nvPr/>
        </p:nvSpPr>
        <p:spPr>
          <a:xfrm>
            <a:off x="2745653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B2383E-2639-476B-BC52-EA7062C526ED}"/>
              </a:ext>
            </a:extLst>
          </p:cNvPr>
          <p:cNvSpPr txBox="1"/>
          <p:nvPr/>
        </p:nvSpPr>
        <p:spPr>
          <a:xfrm>
            <a:off x="5544788" y="2169482"/>
            <a:ext cx="514354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5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6" y="825413"/>
            <a:ext cx="692087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수행 도구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7E3D4CE-99E9-4AF6-8EC1-E7C5690CF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50" y="2244318"/>
            <a:ext cx="4783715" cy="2369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CA4FBFC-40C1-4343-8FBA-8BB5E587F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50" y="3429000"/>
            <a:ext cx="3456669" cy="1917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53FA4E6-16AE-42B4-9777-EF8B80CF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47" y="3644693"/>
            <a:ext cx="2118018" cy="893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55D0287-91DF-494D-9500-A6ECFC98F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87" y="4323818"/>
            <a:ext cx="4440566" cy="12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선정 기준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E106CE8-E807-4C0D-88E0-6A24303B6923}"/>
              </a:ext>
            </a:extLst>
          </p:cNvPr>
          <p:cNvSpPr/>
          <p:nvPr/>
        </p:nvSpPr>
        <p:spPr>
          <a:xfrm>
            <a:off x="1105940" y="406468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다음 논문에서 발췌</a:t>
            </a:r>
            <a:endParaRPr lang="en-US" altLang="ko-KR" sz="1050" dirty="0"/>
          </a:p>
          <a:p>
            <a:r>
              <a:rPr lang="en-US" altLang="ko-KR" sz="1050" dirty="0"/>
              <a:t>‘ </a:t>
            </a:r>
            <a:r>
              <a:rPr lang="ko-KR" altLang="en-US" sz="1050" dirty="0"/>
              <a:t>아파트 구입시 선호 요인에 관한 연구 </a:t>
            </a:r>
            <a:r>
              <a:rPr lang="en-US" altLang="ko-KR" sz="1050" dirty="0"/>
              <a:t>‘</a:t>
            </a:r>
          </a:p>
          <a:p>
            <a:r>
              <a:rPr lang="en-US" altLang="ko-KR" sz="1050" dirty="0"/>
              <a:t>– </a:t>
            </a:r>
            <a:r>
              <a:rPr lang="ko-KR" altLang="en-US" sz="1050" dirty="0"/>
              <a:t>수요자 맞춤형 아파트 중심으로 </a:t>
            </a:r>
            <a:r>
              <a:rPr lang="en-US" altLang="ko-KR" sz="1050" dirty="0"/>
              <a:t>–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명지대학교 부동산</a:t>
            </a:r>
            <a:r>
              <a:rPr lang="en-US" altLang="ko-KR" sz="1000" dirty="0"/>
              <a:t>·</a:t>
            </a:r>
            <a:r>
              <a:rPr lang="ko-KR" altLang="en-US" sz="1000" dirty="0"/>
              <a:t>유통경영대학원 부동산학과 송 민 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DC1140-30E2-4AC3-B20C-5AF8A80F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40" y="2370202"/>
            <a:ext cx="5294819" cy="156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D06C99-8329-4C05-AE69-1B07AF7D3EF5}"/>
              </a:ext>
            </a:extLst>
          </p:cNvPr>
          <p:cNvSpPr txBox="1"/>
          <p:nvPr/>
        </p:nvSpPr>
        <p:spPr>
          <a:xfrm>
            <a:off x="1225120" y="1644134"/>
            <a:ext cx="50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다양한 뉴스 기사 및 논문 참고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AB228DB-9CB3-4C00-8720-856004D11E8C}"/>
              </a:ext>
            </a:extLst>
          </p:cNvPr>
          <p:cNvGrpSpPr/>
          <p:nvPr/>
        </p:nvGrpSpPr>
        <p:grpSpPr>
          <a:xfrm>
            <a:off x="6509464" y="1951889"/>
            <a:ext cx="4947968" cy="4378320"/>
            <a:chOff x="5416915" y="2851955"/>
            <a:chExt cx="4947968" cy="4378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F86F6AA3-82E0-4327-9237-47F200F7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7274" y="2851955"/>
              <a:ext cx="4039356" cy="323245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91D131F0-8A0D-46D9-8F8F-320E8931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915" y="6084412"/>
              <a:ext cx="4497774" cy="48104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1E53865-1A0C-4303-B012-2934EEB140C9}"/>
                </a:ext>
              </a:extLst>
            </p:cNvPr>
            <p:cNvSpPr/>
            <p:nvPr/>
          </p:nvSpPr>
          <p:spPr>
            <a:xfrm>
              <a:off x="6968989" y="6630111"/>
              <a:ext cx="339589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100" dirty="0" err="1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박완준</a:t>
              </a:r>
              <a:r>
                <a:rPr lang="ko-KR" altLang="en-US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인턴기자</a:t>
              </a:r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ⓒ </a:t>
              </a:r>
              <a:r>
                <a:rPr lang="ko-KR" altLang="en-US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매일경제 </a:t>
              </a:r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mk.co.kr]</a:t>
              </a:r>
            </a:p>
            <a:p>
              <a:r>
                <a:rPr lang="ko-KR" altLang="en-US" sz="1100" dirty="0">
                  <a:solidFill>
                    <a:srgbClr val="333333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/>
              </a:r>
              <a:br>
                <a:rPr lang="ko-KR" altLang="en-US" sz="1100" dirty="0">
                  <a:solidFill>
                    <a:srgbClr val="333333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</a:b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37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evron 2">
            <a:extLst>
              <a:ext uri="{FF2B5EF4-FFF2-40B4-BE49-F238E27FC236}">
                <a16:creationId xmlns:a16="http://schemas.microsoft.com/office/drawing/2014/main" xmlns="" id="{C0DE504E-2A4B-4D28-86A0-D01F90B6E6B9}"/>
              </a:ext>
            </a:extLst>
          </p:cNvPr>
          <p:cNvSpPr/>
          <p:nvPr/>
        </p:nvSpPr>
        <p:spPr>
          <a:xfrm>
            <a:off x="919729" y="4178601"/>
            <a:ext cx="2088000" cy="236038"/>
          </a:xfrm>
          <a:prstGeom prst="chevron">
            <a:avLst>
              <a:gd name="adj" fmla="val 39922"/>
            </a:avLst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Chevron 11">
            <a:extLst>
              <a:ext uri="{FF2B5EF4-FFF2-40B4-BE49-F238E27FC236}">
                <a16:creationId xmlns:a16="http://schemas.microsoft.com/office/drawing/2014/main" xmlns="" id="{15E4E390-D398-4C0A-BCC2-BCE98D480A4E}"/>
              </a:ext>
            </a:extLst>
          </p:cNvPr>
          <p:cNvSpPr/>
          <p:nvPr/>
        </p:nvSpPr>
        <p:spPr>
          <a:xfrm>
            <a:off x="2990405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Chevron 19">
            <a:extLst>
              <a:ext uri="{FF2B5EF4-FFF2-40B4-BE49-F238E27FC236}">
                <a16:creationId xmlns:a16="http://schemas.microsoft.com/office/drawing/2014/main" xmlns="" id="{B3F891E9-61CF-4D7A-94BF-A211D05D8BD0}"/>
              </a:ext>
            </a:extLst>
          </p:cNvPr>
          <p:cNvSpPr/>
          <p:nvPr/>
        </p:nvSpPr>
        <p:spPr>
          <a:xfrm>
            <a:off x="5061081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0" name="Chevron 27">
            <a:extLst>
              <a:ext uri="{FF2B5EF4-FFF2-40B4-BE49-F238E27FC236}">
                <a16:creationId xmlns:a16="http://schemas.microsoft.com/office/drawing/2014/main" xmlns="" id="{50E5BB6B-C05C-4D84-AC02-92E913F94BD1}"/>
              </a:ext>
            </a:extLst>
          </p:cNvPr>
          <p:cNvSpPr/>
          <p:nvPr/>
        </p:nvSpPr>
        <p:spPr>
          <a:xfrm>
            <a:off x="7131757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1" name="Chevron 35">
            <a:extLst>
              <a:ext uri="{FF2B5EF4-FFF2-40B4-BE49-F238E27FC236}">
                <a16:creationId xmlns:a16="http://schemas.microsoft.com/office/drawing/2014/main" xmlns="" id="{983828E2-76F1-44D7-B340-8975AAD0E581}"/>
              </a:ext>
            </a:extLst>
          </p:cNvPr>
          <p:cNvSpPr/>
          <p:nvPr/>
        </p:nvSpPr>
        <p:spPr>
          <a:xfrm>
            <a:off x="9202433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D1A446F-8AE9-44E9-8D99-6EB0CAFEDA90}"/>
              </a:ext>
            </a:extLst>
          </p:cNvPr>
          <p:cNvSpPr txBox="1"/>
          <p:nvPr/>
        </p:nvSpPr>
        <p:spPr>
          <a:xfrm>
            <a:off x="937186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지하철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4899CA6-0598-46D5-902E-A67B79AF863A}"/>
              </a:ext>
            </a:extLst>
          </p:cNvPr>
          <p:cNvSpPr txBox="1"/>
          <p:nvPr/>
        </p:nvSpPr>
        <p:spPr>
          <a:xfrm>
            <a:off x="1371103" y="5049680"/>
            <a:ext cx="16687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지하철역 데이터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92ED90-5C8E-47A6-B169-3AF7ED3EC1EB}"/>
              </a:ext>
            </a:extLst>
          </p:cNvPr>
          <p:cNvSpPr txBox="1"/>
          <p:nvPr/>
        </p:nvSpPr>
        <p:spPr>
          <a:xfrm>
            <a:off x="3048198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공원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5789527-20EB-4A5F-BC01-2B1D194AF20D}"/>
              </a:ext>
            </a:extLst>
          </p:cNvPr>
          <p:cNvSpPr txBox="1"/>
          <p:nvPr/>
        </p:nvSpPr>
        <p:spPr>
          <a:xfrm>
            <a:off x="3401212" y="5047963"/>
            <a:ext cx="16687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공원 면적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870741C-BD17-40A9-8CF1-C2B67FE47EFD}"/>
              </a:ext>
            </a:extLst>
          </p:cNvPr>
          <p:cNvSpPr txBox="1"/>
          <p:nvPr/>
        </p:nvSpPr>
        <p:spPr>
          <a:xfrm>
            <a:off x="5079308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생활편의시설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8A8E7B7-18C5-4015-B194-D220C3D9393F}"/>
              </a:ext>
            </a:extLst>
          </p:cNvPr>
          <p:cNvSpPr txBox="1"/>
          <p:nvPr/>
        </p:nvSpPr>
        <p:spPr>
          <a:xfrm>
            <a:off x="5490609" y="5049565"/>
            <a:ext cx="16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백화점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시장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대형마트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대규모점포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116D5DE-03A1-446A-9E13-C08C99CAF15A}"/>
              </a:ext>
            </a:extLst>
          </p:cNvPr>
          <p:cNvSpPr txBox="1"/>
          <p:nvPr/>
        </p:nvSpPr>
        <p:spPr>
          <a:xfrm>
            <a:off x="7154808" y="4605371"/>
            <a:ext cx="208799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경찰서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AC9DFEF-F0EB-4009-972C-88CB181260F9}"/>
              </a:ext>
            </a:extLst>
          </p:cNvPr>
          <p:cNvSpPr txBox="1"/>
          <p:nvPr/>
        </p:nvSpPr>
        <p:spPr>
          <a:xfrm>
            <a:off x="9203674" y="4605371"/>
            <a:ext cx="208799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4"/>
                </a:solidFill>
                <a:cs typeface="Arial" pitchFamily="34" charset="0"/>
              </a:rPr>
              <a:t>병원</a:t>
            </a:r>
          </a:p>
        </p:txBody>
      </p:sp>
      <p:cxnSp>
        <p:nvCxnSpPr>
          <p:cNvPr id="52" name="Connector: Elbow 28">
            <a:extLst>
              <a:ext uri="{FF2B5EF4-FFF2-40B4-BE49-F238E27FC236}">
                <a16:creationId xmlns:a16="http://schemas.microsoft.com/office/drawing/2014/main" xmlns="" id="{C0F0D9E2-B8D9-4F11-B7B3-DEF1DFD718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2812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43">
            <a:extLst>
              <a:ext uri="{FF2B5EF4-FFF2-40B4-BE49-F238E27FC236}">
                <a16:creationId xmlns:a16="http://schemas.microsoft.com/office/drawing/2014/main" xmlns="" id="{D2987F3F-FD3C-49E8-B7B9-BBAB068CC5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30967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44">
            <a:extLst>
              <a:ext uri="{FF2B5EF4-FFF2-40B4-BE49-F238E27FC236}">
                <a16:creationId xmlns:a16="http://schemas.microsoft.com/office/drawing/2014/main" xmlns="" id="{DC1A908A-DD49-483B-A22A-41BC342A34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9122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45">
            <a:extLst>
              <a:ext uri="{FF2B5EF4-FFF2-40B4-BE49-F238E27FC236}">
                <a16:creationId xmlns:a16="http://schemas.microsoft.com/office/drawing/2014/main" xmlns="" id="{4E6153A7-F96D-4ABB-A426-962BD69CDC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7277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46">
            <a:extLst>
              <a:ext uri="{FF2B5EF4-FFF2-40B4-BE49-F238E27FC236}">
                <a16:creationId xmlns:a16="http://schemas.microsoft.com/office/drawing/2014/main" xmlns="" id="{E47A77E7-0406-4A71-9406-0581BA1891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05430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: 도형 62">
            <a:extLst>
              <a:ext uri="{FF2B5EF4-FFF2-40B4-BE49-F238E27FC236}">
                <a16:creationId xmlns:a16="http://schemas.microsoft.com/office/drawing/2014/main" xmlns="" id="{B3EF697B-6B4A-4282-891D-13CC8D230408}"/>
              </a:ext>
            </a:extLst>
          </p:cNvPr>
          <p:cNvSpPr>
            <a:spLocks noChangeAspect="1"/>
          </p:cNvSpPr>
          <p:nvPr/>
        </p:nvSpPr>
        <p:spPr>
          <a:xfrm>
            <a:off x="5816390" y="3031900"/>
            <a:ext cx="612000" cy="54234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1" name="Freeform: Shape 51">
            <a:extLst>
              <a:ext uri="{FF2B5EF4-FFF2-40B4-BE49-F238E27FC236}">
                <a16:creationId xmlns:a16="http://schemas.microsoft.com/office/drawing/2014/main" xmlns="" id="{6E40F33E-7D28-4155-9A27-709D25A89290}"/>
              </a:ext>
            </a:extLst>
          </p:cNvPr>
          <p:cNvSpPr/>
          <p:nvPr/>
        </p:nvSpPr>
        <p:spPr>
          <a:xfrm>
            <a:off x="7967164" y="3007664"/>
            <a:ext cx="498798" cy="590127"/>
          </a:xfrm>
          <a:custGeom>
            <a:avLst/>
            <a:gdLst>
              <a:gd name="connsiteX0" fmla="*/ 836990 w 836628"/>
              <a:gd name="connsiteY0" fmla="*/ 121252 h 989814"/>
              <a:gd name="connsiteX1" fmla="*/ 791623 w 836628"/>
              <a:gd name="connsiteY1" fmla="*/ 82956 h 989814"/>
              <a:gd name="connsiteX2" fmla="*/ 436351 w 836628"/>
              <a:gd name="connsiteY2" fmla="*/ 6363 h 989814"/>
              <a:gd name="connsiteX3" fmla="*/ 401589 w 836628"/>
              <a:gd name="connsiteY3" fmla="*/ 6952 h 989814"/>
              <a:gd name="connsiteX4" fmla="*/ 45727 w 836628"/>
              <a:gd name="connsiteY4" fmla="*/ 82367 h 989814"/>
              <a:gd name="connsiteX5" fmla="*/ 1539 w 836628"/>
              <a:gd name="connsiteY5" fmla="*/ 119485 h 989814"/>
              <a:gd name="connsiteX6" fmla="*/ 13323 w 836628"/>
              <a:gd name="connsiteY6" fmla="*/ 434104 h 989814"/>
              <a:gd name="connsiteX7" fmla="*/ 102288 w 836628"/>
              <a:gd name="connsiteY7" fmla="*/ 712195 h 989814"/>
              <a:gd name="connsiteX8" fmla="*/ 390984 w 836628"/>
              <a:gd name="connsiteY8" fmla="*/ 985572 h 989814"/>
              <a:gd name="connsiteX9" fmla="*/ 447545 w 836628"/>
              <a:gd name="connsiteY9" fmla="*/ 984983 h 989814"/>
              <a:gd name="connsiteX10" fmla="*/ 682037 w 836628"/>
              <a:gd name="connsiteY10" fmla="*/ 781128 h 989814"/>
              <a:gd name="connsiteX11" fmla="*/ 807531 w 836628"/>
              <a:gd name="connsiteY11" fmla="*/ 525426 h 989814"/>
              <a:gd name="connsiteX12" fmla="*/ 836401 w 836628"/>
              <a:gd name="connsiteY12" fmla="*/ 209628 h 989814"/>
              <a:gd name="connsiteX13" fmla="*/ 836990 w 836628"/>
              <a:gd name="connsiteY13" fmla="*/ 121252 h 989814"/>
              <a:gd name="connsiteX14" fmla="*/ 588947 w 836628"/>
              <a:gd name="connsiteY14" fmla="*/ 544280 h 989814"/>
              <a:gd name="connsiteX15" fmla="*/ 500571 w 836628"/>
              <a:gd name="connsiteY15" fmla="*/ 544280 h 989814"/>
              <a:gd name="connsiteX16" fmla="*/ 472880 w 836628"/>
              <a:gd name="connsiteY16" fmla="*/ 571971 h 989814"/>
              <a:gd name="connsiteX17" fmla="*/ 472880 w 836628"/>
              <a:gd name="connsiteY17" fmla="*/ 654456 h 989814"/>
              <a:gd name="connsiteX18" fmla="*/ 428691 w 836628"/>
              <a:gd name="connsiteY18" fmla="*/ 697466 h 989814"/>
              <a:gd name="connsiteX19" fmla="*/ 405124 w 836628"/>
              <a:gd name="connsiteY19" fmla="*/ 697466 h 989814"/>
              <a:gd name="connsiteX20" fmla="*/ 365650 w 836628"/>
              <a:gd name="connsiteY20" fmla="*/ 658580 h 989814"/>
              <a:gd name="connsiteX21" fmla="*/ 365650 w 836628"/>
              <a:gd name="connsiteY21" fmla="*/ 614392 h 989814"/>
              <a:gd name="connsiteX22" fmla="*/ 295538 w 836628"/>
              <a:gd name="connsiteY22" fmla="*/ 544280 h 989814"/>
              <a:gd name="connsiteX23" fmla="*/ 280808 w 836628"/>
              <a:gd name="connsiteY23" fmla="*/ 544280 h 989814"/>
              <a:gd name="connsiteX24" fmla="*/ 212464 w 836628"/>
              <a:gd name="connsiteY24" fmla="*/ 472400 h 989814"/>
              <a:gd name="connsiteX25" fmla="*/ 250761 w 836628"/>
              <a:gd name="connsiteY25" fmla="*/ 434104 h 989814"/>
              <a:gd name="connsiteX26" fmla="*/ 330299 w 836628"/>
              <a:gd name="connsiteY26" fmla="*/ 434104 h 989814"/>
              <a:gd name="connsiteX27" fmla="*/ 366239 w 836628"/>
              <a:gd name="connsiteY27" fmla="*/ 399343 h 989814"/>
              <a:gd name="connsiteX28" fmla="*/ 365650 w 836628"/>
              <a:gd name="connsiteY28" fmla="*/ 319804 h 989814"/>
              <a:gd name="connsiteX29" fmla="*/ 405124 w 836628"/>
              <a:gd name="connsiteY29" fmla="*/ 280329 h 989814"/>
              <a:gd name="connsiteX30" fmla="*/ 437529 w 836628"/>
              <a:gd name="connsiteY30" fmla="*/ 280919 h 989814"/>
              <a:gd name="connsiteX31" fmla="*/ 472880 w 836628"/>
              <a:gd name="connsiteY31" fmla="*/ 318626 h 989814"/>
              <a:gd name="connsiteX32" fmla="*/ 472880 w 836628"/>
              <a:gd name="connsiteY32" fmla="*/ 401110 h 989814"/>
              <a:gd name="connsiteX33" fmla="*/ 504695 w 836628"/>
              <a:gd name="connsiteY33" fmla="*/ 434104 h 989814"/>
              <a:gd name="connsiteX34" fmla="*/ 584234 w 836628"/>
              <a:gd name="connsiteY34" fmla="*/ 434104 h 989814"/>
              <a:gd name="connsiteX35" fmla="*/ 626654 w 836628"/>
              <a:gd name="connsiteY35" fmla="*/ 477114 h 989814"/>
              <a:gd name="connsiteX36" fmla="*/ 626654 w 836628"/>
              <a:gd name="connsiteY36" fmla="*/ 506573 h 989814"/>
              <a:gd name="connsiteX37" fmla="*/ 588947 w 836628"/>
              <a:gd name="connsiteY37" fmla="*/ 544280 h 98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36628" h="989814">
                <a:moveTo>
                  <a:pt x="836990" y="121252"/>
                </a:moveTo>
                <a:cubicBezTo>
                  <a:pt x="835812" y="80599"/>
                  <a:pt x="831098" y="77064"/>
                  <a:pt x="791623" y="82956"/>
                </a:cubicBezTo>
                <a:cubicBezTo>
                  <a:pt x="663772" y="100631"/>
                  <a:pt x="542991" y="86491"/>
                  <a:pt x="436351" y="6363"/>
                </a:cubicBezTo>
                <a:cubicBezTo>
                  <a:pt x="423978" y="-3064"/>
                  <a:pt x="413373" y="-1296"/>
                  <a:pt x="401589" y="6952"/>
                </a:cubicBezTo>
                <a:cubicBezTo>
                  <a:pt x="294949" y="86491"/>
                  <a:pt x="173579" y="101220"/>
                  <a:pt x="45727" y="82367"/>
                </a:cubicBezTo>
                <a:cubicBezTo>
                  <a:pt x="8020" y="77064"/>
                  <a:pt x="2718" y="81188"/>
                  <a:pt x="1539" y="119485"/>
                </a:cubicBezTo>
                <a:cubicBezTo>
                  <a:pt x="-1407" y="224358"/>
                  <a:pt x="-1407" y="329820"/>
                  <a:pt x="13323" y="434104"/>
                </a:cubicBezTo>
                <a:cubicBezTo>
                  <a:pt x="26874" y="531907"/>
                  <a:pt x="43960" y="629710"/>
                  <a:pt x="102288" y="712195"/>
                </a:cubicBezTo>
                <a:cubicBezTo>
                  <a:pt x="180059" y="821782"/>
                  <a:pt x="276095" y="914282"/>
                  <a:pt x="390984" y="985572"/>
                </a:cubicBezTo>
                <a:cubicBezTo>
                  <a:pt x="411605" y="997945"/>
                  <a:pt x="427513" y="997356"/>
                  <a:pt x="447545" y="984983"/>
                </a:cubicBezTo>
                <a:cubicBezTo>
                  <a:pt x="537689" y="930190"/>
                  <a:pt x="611925" y="858310"/>
                  <a:pt x="682037" y="781128"/>
                </a:cubicBezTo>
                <a:cubicBezTo>
                  <a:pt x="749203" y="707482"/>
                  <a:pt x="787499" y="621462"/>
                  <a:pt x="807531" y="525426"/>
                </a:cubicBezTo>
                <a:cubicBezTo>
                  <a:pt x="829331" y="421142"/>
                  <a:pt x="837579" y="315680"/>
                  <a:pt x="836401" y="209628"/>
                </a:cubicBezTo>
                <a:cubicBezTo>
                  <a:pt x="837579" y="180170"/>
                  <a:pt x="838168" y="150711"/>
                  <a:pt x="836990" y="121252"/>
                </a:cubicBezTo>
                <a:close/>
                <a:moveTo>
                  <a:pt x="588947" y="544280"/>
                </a:moveTo>
                <a:cubicBezTo>
                  <a:pt x="559488" y="544280"/>
                  <a:pt x="530030" y="544869"/>
                  <a:pt x="500571" y="544280"/>
                </a:cubicBezTo>
                <a:cubicBezTo>
                  <a:pt x="479950" y="543691"/>
                  <a:pt x="472290" y="551939"/>
                  <a:pt x="472880" y="571971"/>
                </a:cubicBezTo>
                <a:cubicBezTo>
                  <a:pt x="474058" y="599662"/>
                  <a:pt x="473469" y="626764"/>
                  <a:pt x="472880" y="654456"/>
                </a:cubicBezTo>
                <a:cubicBezTo>
                  <a:pt x="472290" y="689217"/>
                  <a:pt x="464042" y="696876"/>
                  <a:pt x="428691" y="697466"/>
                </a:cubicBezTo>
                <a:cubicBezTo>
                  <a:pt x="421032" y="697466"/>
                  <a:pt x="412784" y="697466"/>
                  <a:pt x="405124" y="697466"/>
                </a:cubicBezTo>
                <a:cubicBezTo>
                  <a:pt x="378612" y="698055"/>
                  <a:pt x="364471" y="686271"/>
                  <a:pt x="365650" y="658580"/>
                </a:cubicBezTo>
                <a:cubicBezTo>
                  <a:pt x="366239" y="643851"/>
                  <a:pt x="365650" y="629121"/>
                  <a:pt x="365650" y="614392"/>
                </a:cubicBezTo>
                <a:cubicBezTo>
                  <a:pt x="365650" y="544280"/>
                  <a:pt x="365650" y="544280"/>
                  <a:pt x="295538" y="544280"/>
                </a:cubicBezTo>
                <a:cubicBezTo>
                  <a:pt x="290824" y="544280"/>
                  <a:pt x="285522" y="544280"/>
                  <a:pt x="280808" y="544280"/>
                </a:cubicBezTo>
                <a:cubicBezTo>
                  <a:pt x="213053" y="544280"/>
                  <a:pt x="208929" y="539567"/>
                  <a:pt x="212464" y="472400"/>
                </a:cubicBezTo>
                <a:cubicBezTo>
                  <a:pt x="213642" y="446477"/>
                  <a:pt x="226604" y="434693"/>
                  <a:pt x="250761" y="434104"/>
                </a:cubicBezTo>
                <a:cubicBezTo>
                  <a:pt x="277273" y="433515"/>
                  <a:pt x="303786" y="432337"/>
                  <a:pt x="330299" y="434104"/>
                </a:cubicBezTo>
                <a:cubicBezTo>
                  <a:pt x="356812" y="435872"/>
                  <a:pt x="368006" y="427034"/>
                  <a:pt x="366239" y="399343"/>
                </a:cubicBezTo>
                <a:cubicBezTo>
                  <a:pt x="364471" y="372830"/>
                  <a:pt x="366239" y="346317"/>
                  <a:pt x="365650" y="319804"/>
                </a:cubicBezTo>
                <a:cubicBezTo>
                  <a:pt x="365061" y="292702"/>
                  <a:pt x="378612" y="280329"/>
                  <a:pt x="405124" y="280329"/>
                </a:cubicBezTo>
                <a:cubicBezTo>
                  <a:pt x="415730" y="280329"/>
                  <a:pt x="426924" y="280329"/>
                  <a:pt x="437529" y="280919"/>
                </a:cubicBezTo>
                <a:cubicBezTo>
                  <a:pt x="461096" y="282686"/>
                  <a:pt x="473469" y="294470"/>
                  <a:pt x="472880" y="318626"/>
                </a:cubicBezTo>
                <a:cubicBezTo>
                  <a:pt x="472880" y="346317"/>
                  <a:pt x="474058" y="373419"/>
                  <a:pt x="472880" y="401110"/>
                </a:cubicBezTo>
                <a:cubicBezTo>
                  <a:pt x="471701" y="424677"/>
                  <a:pt x="479950" y="435283"/>
                  <a:pt x="504695" y="434104"/>
                </a:cubicBezTo>
                <a:cubicBezTo>
                  <a:pt x="531208" y="432337"/>
                  <a:pt x="557721" y="433515"/>
                  <a:pt x="584234" y="434104"/>
                </a:cubicBezTo>
                <a:cubicBezTo>
                  <a:pt x="616638" y="435283"/>
                  <a:pt x="626065" y="444709"/>
                  <a:pt x="626654" y="477114"/>
                </a:cubicBezTo>
                <a:cubicBezTo>
                  <a:pt x="626654" y="487130"/>
                  <a:pt x="626654" y="496557"/>
                  <a:pt x="626654" y="506573"/>
                </a:cubicBezTo>
                <a:cubicBezTo>
                  <a:pt x="627244" y="532496"/>
                  <a:pt x="613693" y="544280"/>
                  <a:pt x="588947" y="544280"/>
                </a:cubicBezTo>
                <a:close/>
              </a:path>
            </a:pathLst>
          </a:cu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C0615FB-5DE0-44E2-AFA5-4AC89E6ECDC5}"/>
              </a:ext>
            </a:extLst>
          </p:cNvPr>
          <p:cNvSpPr txBox="1"/>
          <p:nvPr/>
        </p:nvSpPr>
        <p:spPr>
          <a:xfrm>
            <a:off x="1356103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교통편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68C51DA-1AAB-43E0-9A41-085CACB94400}"/>
              </a:ext>
            </a:extLst>
          </p:cNvPr>
          <p:cNvSpPr txBox="1"/>
          <p:nvPr/>
        </p:nvSpPr>
        <p:spPr>
          <a:xfrm>
            <a:off x="3426779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자연환경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3F28379-C87D-4EAB-B8C9-5C6BAC8CB288}"/>
              </a:ext>
            </a:extLst>
          </p:cNvPr>
          <p:cNvSpPr txBox="1"/>
          <p:nvPr/>
        </p:nvSpPr>
        <p:spPr>
          <a:xfrm>
            <a:off x="5497455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편의시설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C5BA46-0493-438E-9E4C-DE4AFFC38DFA}"/>
              </a:ext>
            </a:extLst>
          </p:cNvPr>
          <p:cNvSpPr txBox="1"/>
          <p:nvPr/>
        </p:nvSpPr>
        <p:spPr>
          <a:xfrm>
            <a:off x="7568131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치안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0125BF7-DDEB-439F-AA8C-5DDCD935C21B}"/>
              </a:ext>
            </a:extLst>
          </p:cNvPr>
          <p:cNvSpPr txBox="1"/>
          <p:nvPr/>
        </p:nvSpPr>
        <p:spPr>
          <a:xfrm>
            <a:off x="9611375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의료기관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454709D-0D2F-4A5D-B48B-8EA68AABCB95}"/>
              </a:ext>
            </a:extLst>
          </p:cNvPr>
          <p:cNvGrpSpPr/>
          <p:nvPr/>
        </p:nvGrpSpPr>
        <p:grpSpPr>
          <a:xfrm>
            <a:off x="1692997" y="2953090"/>
            <a:ext cx="648000" cy="648000"/>
            <a:chOff x="1622752" y="2859525"/>
            <a:chExt cx="681954" cy="746621"/>
          </a:xfrm>
          <a:solidFill>
            <a:schemeClr val="accent6">
              <a:lumMod val="75000"/>
            </a:schemeClr>
          </a:solidFill>
        </p:grpSpPr>
        <p:sp>
          <p:nvSpPr>
            <p:cNvPr id="68" name="Freeform 754">
              <a:extLst>
                <a:ext uri="{FF2B5EF4-FFF2-40B4-BE49-F238E27FC236}">
                  <a16:creationId xmlns:a16="http://schemas.microsoft.com/office/drawing/2014/main" xmlns="" id="{68FCFAB9-D3B7-4EC4-921D-1AC6696E8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3729" y="2859525"/>
              <a:ext cx="540000" cy="540000"/>
            </a:xfrm>
            <a:custGeom>
              <a:avLst/>
              <a:gdLst>
                <a:gd name="T0" fmla="*/ 46 w 72"/>
                <a:gd name="T1" fmla="*/ 64 h 64"/>
                <a:gd name="T2" fmla="*/ 26 w 72"/>
                <a:gd name="T3" fmla="*/ 64 h 64"/>
                <a:gd name="T4" fmla="*/ 0 w 72"/>
                <a:gd name="T5" fmla="*/ 64 h 64"/>
                <a:gd name="T6" fmla="*/ 0 w 72"/>
                <a:gd name="T7" fmla="*/ 58 h 64"/>
                <a:gd name="T8" fmla="*/ 0 w 72"/>
                <a:gd name="T9" fmla="*/ 24 h 64"/>
                <a:gd name="T10" fmla="*/ 36 w 72"/>
                <a:gd name="T11" fmla="*/ 0 h 64"/>
                <a:gd name="T12" fmla="*/ 36 w 72"/>
                <a:gd name="T13" fmla="*/ 0 h 64"/>
                <a:gd name="T14" fmla="*/ 72 w 72"/>
                <a:gd name="T15" fmla="*/ 24 h 64"/>
                <a:gd name="T16" fmla="*/ 72 w 72"/>
                <a:gd name="T17" fmla="*/ 58 h 64"/>
                <a:gd name="T18" fmla="*/ 72 w 72"/>
                <a:gd name="T19" fmla="*/ 64 h 64"/>
                <a:gd name="T20" fmla="*/ 46 w 72"/>
                <a:gd name="T21" fmla="*/ 64 h 64"/>
                <a:gd name="T22" fmla="*/ 20 w 72"/>
                <a:gd name="T23" fmla="*/ 53 h 64"/>
                <a:gd name="T24" fmla="*/ 14 w 72"/>
                <a:gd name="T25" fmla="*/ 48 h 64"/>
                <a:gd name="T26" fmla="*/ 9 w 72"/>
                <a:gd name="T27" fmla="*/ 53 h 64"/>
                <a:gd name="T28" fmla="*/ 14 w 72"/>
                <a:gd name="T29" fmla="*/ 59 h 64"/>
                <a:gd name="T30" fmla="*/ 20 w 72"/>
                <a:gd name="T31" fmla="*/ 53 h 64"/>
                <a:gd name="T32" fmla="*/ 62 w 72"/>
                <a:gd name="T33" fmla="*/ 53 h 64"/>
                <a:gd name="T34" fmla="*/ 57 w 72"/>
                <a:gd name="T35" fmla="*/ 48 h 64"/>
                <a:gd name="T36" fmla="*/ 51 w 72"/>
                <a:gd name="T37" fmla="*/ 53 h 64"/>
                <a:gd name="T38" fmla="*/ 57 w 72"/>
                <a:gd name="T39" fmla="*/ 59 h 64"/>
                <a:gd name="T40" fmla="*/ 62 w 72"/>
                <a:gd name="T41" fmla="*/ 53 h 64"/>
                <a:gd name="T42" fmla="*/ 32 w 72"/>
                <a:gd name="T43" fmla="*/ 13 h 64"/>
                <a:gd name="T44" fmla="*/ 10 w 72"/>
                <a:gd name="T45" fmla="*/ 23 h 64"/>
                <a:gd name="T46" fmla="*/ 10 w 72"/>
                <a:gd name="T47" fmla="*/ 38 h 64"/>
                <a:gd name="T48" fmla="*/ 27 w 72"/>
                <a:gd name="T49" fmla="*/ 38 h 64"/>
                <a:gd name="T50" fmla="*/ 32 w 72"/>
                <a:gd name="T51" fmla="*/ 32 h 64"/>
                <a:gd name="T52" fmla="*/ 32 w 72"/>
                <a:gd name="T53" fmla="*/ 13 h 64"/>
                <a:gd name="T54" fmla="*/ 62 w 72"/>
                <a:gd name="T55" fmla="*/ 23 h 64"/>
                <a:gd name="T56" fmla="*/ 40 w 72"/>
                <a:gd name="T57" fmla="*/ 13 h 64"/>
                <a:gd name="T58" fmla="*/ 40 w 72"/>
                <a:gd name="T59" fmla="*/ 32 h 64"/>
                <a:gd name="T60" fmla="*/ 46 w 72"/>
                <a:gd name="T61" fmla="*/ 38 h 64"/>
                <a:gd name="T62" fmla="*/ 62 w 72"/>
                <a:gd name="T63" fmla="*/ 38 h 64"/>
                <a:gd name="T64" fmla="*/ 62 w 72"/>
                <a:gd name="T65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64">
                  <a:moveTo>
                    <a:pt x="46" y="64"/>
                  </a:moveTo>
                  <a:cubicBezTo>
                    <a:pt x="26" y="64"/>
                    <a:pt x="26" y="64"/>
                    <a:pt x="2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48"/>
                    <a:pt x="0" y="24"/>
                  </a:cubicBezTo>
                  <a:cubicBezTo>
                    <a:pt x="0" y="1"/>
                    <a:pt x="35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72" y="2"/>
                    <a:pt x="72" y="24"/>
                  </a:cubicBezTo>
                  <a:cubicBezTo>
                    <a:pt x="72" y="48"/>
                    <a:pt x="72" y="58"/>
                    <a:pt x="72" y="58"/>
                  </a:cubicBezTo>
                  <a:cubicBezTo>
                    <a:pt x="72" y="64"/>
                    <a:pt x="72" y="64"/>
                    <a:pt x="72" y="64"/>
                  </a:cubicBezTo>
                  <a:lnTo>
                    <a:pt x="46" y="64"/>
                  </a:lnTo>
                  <a:close/>
                  <a:moveTo>
                    <a:pt x="20" y="53"/>
                  </a:moveTo>
                  <a:cubicBezTo>
                    <a:pt x="20" y="50"/>
                    <a:pt x="17" y="48"/>
                    <a:pt x="14" y="48"/>
                  </a:cubicBezTo>
                  <a:cubicBezTo>
                    <a:pt x="11" y="48"/>
                    <a:pt x="9" y="50"/>
                    <a:pt x="9" y="53"/>
                  </a:cubicBezTo>
                  <a:cubicBezTo>
                    <a:pt x="9" y="56"/>
                    <a:pt x="11" y="59"/>
                    <a:pt x="14" y="59"/>
                  </a:cubicBezTo>
                  <a:cubicBezTo>
                    <a:pt x="17" y="59"/>
                    <a:pt x="20" y="56"/>
                    <a:pt x="20" y="53"/>
                  </a:cubicBezTo>
                  <a:close/>
                  <a:moveTo>
                    <a:pt x="62" y="53"/>
                  </a:moveTo>
                  <a:cubicBezTo>
                    <a:pt x="62" y="50"/>
                    <a:pt x="60" y="48"/>
                    <a:pt x="57" y="48"/>
                  </a:cubicBezTo>
                  <a:cubicBezTo>
                    <a:pt x="54" y="48"/>
                    <a:pt x="51" y="50"/>
                    <a:pt x="51" y="53"/>
                  </a:cubicBezTo>
                  <a:cubicBezTo>
                    <a:pt x="51" y="56"/>
                    <a:pt x="54" y="59"/>
                    <a:pt x="57" y="59"/>
                  </a:cubicBezTo>
                  <a:cubicBezTo>
                    <a:pt x="60" y="59"/>
                    <a:pt x="62" y="56"/>
                    <a:pt x="62" y="53"/>
                  </a:cubicBezTo>
                  <a:close/>
                  <a:moveTo>
                    <a:pt x="32" y="13"/>
                  </a:moveTo>
                  <a:cubicBezTo>
                    <a:pt x="32" y="13"/>
                    <a:pt x="10" y="11"/>
                    <a:pt x="10" y="2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32" y="38"/>
                    <a:pt x="32" y="32"/>
                  </a:cubicBezTo>
                  <a:cubicBezTo>
                    <a:pt x="32" y="26"/>
                    <a:pt x="32" y="13"/>
                    <a:pt x="32" y="13"/>
                  </a:cubicBezTo>
                  <a:close/>
                  <a:moveTo>
                    <a:pt x="62" y="23"/>
                  </a:moveTo>
                  <a:cubicBezTo>
                    <a:pt x="62" y="11"/>
                    <a:pt x="40" y="13"/>
                    <a:pt x="40" y="13"/>
                  </a:cubicBezTo>
                  <a:cubicBezTo>
                    <a:pt x="40" y="13"/>
                    <a:pt x="40" y="26"/>
                    <a:pt x="40" y="32"/>
                  </a:cubicBezTo>
                  <a:cubicBezTo>
                    <a:pt x="40" y="38"/>
                    <a:pt x="46" y="38"/>
                    <a:pt x="46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62" y="23"/>
                  </a:lnTo>
                  <a:close/>
                </a:path>
              </a:pathLst>
            </a:custGeom>
            <a:grp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52">
              <a:extLst>
                <a:ext uri="{FF2B5EF4-FFF2-40B4-BE49-F238E27FC236}">
                  <a16:creationId xmlns:a16="http://schemas.microsoft.com/office/drawing/2014/main" xmlns="" id="{642EB0A2-A08A-4A30-935E-DB48CC1C7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752" y="3392944"/>
              <a:ext cx="681954" cy="213202"/>
            </a:xfrm>
            <a:custGeom>
              <a:avLst/>
              <a:gdLst>
                <a:gd name="T0" fmla="*/ 70 w 99"/>
                <a:gd name="T1" fmla="*/ 7 h 16"/>
                <a:gd name="T2" fmla="*/ 70 w 99"/>
                <a:gd name="T3" fmla="*/ 4 h 16"/>
                <a:gd name="T4" fmla="*/ 30 w 99"/>
                <a:gd name="T5" fmla="*/ 4 h 16"/>
                <a:gd name="T6" fmla="*/ 30 w 99"/>
                <a:gd name="T7" fmla="*/ 7 h 16"/>
                <a:gd name="T8" fmla="*/ 70 w 99"/>
                <a:gd name="T9" fmla="*/ 7 h 16"/>
                <a:gd name="T10" fmla="*/ 70 w 99"/>
                <a:gd name="T11" fmla="*/ 9 h 16"/>
                <a:gd name="T12" fmla="*/ 30 w 99"/>
                <a:gd name="T13" fmla="*/ 9 h 16"/>
                <a:gd name="T14" fmla="*/ 30 w 99"/>
                <a:gd name="T15" fmla="*/ 12 h 16"/>
                <a:gd name="T16" fmla="*/ 70 w 99"/>
                <a:gd name="T17" fmla="*/ 12 h 16"/>
                <a:gd name="T18" fmla="*/ 70 w 99"/>
                <a:gd name="T19" fmla="*/ 9 h 16"/>
                <a:gd name="T20" fmla="*/ 30 w 99"/>
                <a:gd name="T21" fmla="*/ 16 h 16"/>
                <a:gd name="T22" fmla="*/ 7 w 99"/>
                <a:gd name="T23" fmla="*/ 16 h 16"/>
                <a:gd name="T24" fmla="*/ 3 w 99"/>
                <a:gd name="T25" fmla="*/ 15 h 16"/>
                <a:gd name="T26" fmla="*/ 21 w 99"/>
                <a:gd name="T27" fmla="*/ 0 h 16"/>
                <a:gd name="T28" fmla="*/ 30 w 99"/>
                <a:gd name="T29" fmla="*/ 0 h 16"/>
                <a:gd name="T30" fmla="*/ 30 w 99"/>
                <a:gd name="T31" fmla="*/ 2 h 16"/>
                <a:gd name="T32" fmla="*/ 70 w 99"/>
                <a:gd name="T33" fmla="*/ 2 h 16"/>
                <a:gd name="T34" fmla="*/ 70 w 99"/>
                <a:gd name="T35" fmla="*/ 0 h 16"/>
                <a:gd name="T36" fmla="*/ 79 w 99"/>
                <a:gd name="T37" fmla="*/ 0 h 16"/>
                <a:gd name="T38" fmla="*/ 97 w 99"/>
                <a:gd name="T39" fmla="*/ 15 h 16"/>
                <a:gd name="T40" fmla="*/ 93 w 99"/>
                <a:gd name="T41" fmla="*/ 16 h 16"/>
                <a:gd name="T42" fmla="*/ 70 w 99"/>
                <a:gd name="T43" fmla="*/ 16 h 16"/>
                <a:gd name="T44" fmla="*/ 70 w 99"/>
                <a:gd name="T45" fmla="*/ 14 h 16"/>
                <a:gd name="T46" fmla="*/ 30 w 99"/>
                <a:gd name="T47" fmla="*/ 14 h 16"/>
                <a:gd name="T48" fmla="*/ 30 w 99"/>
                <a:gd name="T4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6">
                  <a:moveTo>
                    <a:pt x="70" y="7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7"/>
                    <a:pt x="30" y="7"/>
                    <a:pt x="30" y="7"/>
                  </a:cubicBezTo>
                  <a:lnTo>
                    <a:pt x="70" y="7"/>
                  </a:lnTo>
                  <a:close/>
                  <a:moveTo>
                    <a:pt x="7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70" y="12"/>
                    <a:pt x="70" y="12"/>
                    <a:pt x="70" y="12"/>
                  </a:cubicBezTo>
                  <a:lnTo>
                    <a:pt x="70" y="9"/>
                  </a:lnTo>
                  <a:close/>
                  <a:moveTo>
                    <a:pt x="30" y="16"/>
                  </a:moveTo>
                  <a:cubicBezTo>
                    <a:pt x="30" y="16"/>
                    <a:pt x="13" y="16"/>
                    <a:pt x="7" y="16"/>
                  </a:cubicBezTo>
                  <a:cubicBezTo>
                    <a:pt x="0" y="16"/>
                    <a:pt x="3" y="15"/>
                    <a:pt x="3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9" y="16"/>
                    <a:pt x="93" y="16"/>
                  </a:cubicBezTo>
                  <a:cubicBezTo>
                    <a:pt x="86" y="16"/>
                    <a:pt x="70" y="16"/>
                    <a:pt x="70" y="1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6"/>
                  </a:lnTo>
                  <a:close/>
                </a:path>
              </a:pathLst>
            </a:custGeom>
            <a:grp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2CE4F5B-9155-4D87-8FEE-5A31B3A1D11A}"/>
              </a:ext>
            </a:extLst>
          </p:cNvPr>
          <p:cNvSpPr txBox="1"/>
          <p:nvPr/>
        </p:nvSpPr>
        <p:spPr>
          <a:xfrm>
            <a:off x="7737423" y="5047963"/>
            <a:ext cx="166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파출소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지구대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0E9810DD-B611-4218-920C-F9FE066D44A7}"/>
              </a:ext>
            </a:extLst>
          </p:cNvPr>
          <p:cNvSpPr txBox="1"/>
          <p:nvPr/>
        </p:nvSpPr>
        <p:spPr>
          <a:xfrm>
            <a:off x="9652445" y="5047963"/>
            <a:ext cx="16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병원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요양병원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보건소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등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종합병원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43D160E-1907-4C49-92D5-E2A3068562D9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선정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DDCC00B-04C2-4CC7-92E4-E8969BAF0EC2}"/>
              </a:ext>
            </a:extLst>
          </p:cNvPr>
          <p:cNvGrpSpPr/>
          <p:nvPr/>
        </p:nvGrpSpPr>
        <p:grpSpPr>
          <a:xfrm>
            <a:off x="3756632" y="2967547"/>
            <a:ext cx="648000" cy="648000"/>
            <a:chOff x="6273387" y="5132918"/>
            <a:chExt cx="876944" cy="785751"/>
          </a:xfrm>
        </p:grpSpPr>
        <p:sp>
          <p:nvSpPr>
            <p:cNvPr id="74" name="Freeform 297">
              <a:extLst>
                <a:ext uri="{FF2B5EF4-FFF2-40B4-BE49-F238E27FC236}">
                  <a16:creationId xmlns:a16="http://schemas.microsoft.com/office/drawing/2014/main" xmlns="" id="{F56E56B7-9FC1-47B3-A72A-BBBBFE338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3387" y="5132918"/>
              <a:ext cx="876944" cy="785751"/>
            </a:xfrm>
            <a:custGeom>
              <a:avLst/>
              <a:gdLst>
                <a:gd name="T0" fmla="*/ 243 w 297"/>
                <a:gd name="T1" fmla="*/ 61 h 266"/>
                <a:gd name="T2" fmla="*/ 297 w 297"/>
                <a:gd name="T3" fmla="*/ 120 h 266"/>
                <a:gd name="T4" fmla="*/ 237 w 297"/>
                <a:gd name="T5" fmla="*/ 180 h 266"/>
                <a:gd name="T6" fmla="*/ 187 w 297"/>
                <a:gd name="T7" fmla="*/ 154 h 266"/>
                <a:gd name="T8" fmla="*/ 159 w 297"/>
                <a:gd name="T9" fmla="*/ 163 h 266"/>
                <a:gd name="T10" fmla="*/ 223 w 297"/>
                <a:gd name="T11" fmla="*/ 259 h 266"/>
                <a:gd name="T12" fmla="*/ 223 w 297"/>
                <a:gd name="T13" fmla="*/ 266 h 266"/>
                <a:gd name="T14" fmla="*/ 174 w 297"/>
                <a:gd name="T15" fmla="*/ 266 h 266"/>
                <a:gd name="T16" fmla="*/ 124 w 297"/>
                <a:gd name="T17" fmla="*/ 266 h 266"/>
                <a:gd name="T18" fmla="*/ 74 w 297"/>
                <a:gd name="T19" fmla="*/ 266 h 266"/>
                <a:gd name="T20" fmla="*/ 74 w 297"/>
                <a:gd name="T21" fmla="*/ 259 h 266"/>
                <a:gd name="T22" fmla="*/ 139 w 297"/>
                <a:gd name="T23" fmla="*/ 163 h 266"/>
                <a:gd name="T24" fmla="*/ 110 w 297"/>
                <a:gd name="T25" fmla="*/ 154 h 266"/>
                <a:gd name="T26" fmla="*/ 60 w 297"/>
                <a:gd name="T27" fmla="*/ 180 h 266"/>
                <a:gd name="T28" fmla="*/ 0 w 297"/>
                <a:gd name="T29" fmla="*/ 120 h 266"/>
                <a:gd name="T30" fmla="*/ 50 w 297"/>
                <a:gd name="T31" fmla="*/ 61 h 266"/>
                <a:gd name="T32" fmla="*/ 68 w 297"/>
                <a:gd name="T33" fmla="*/ 45 h 266"/>
                <a:gd name="T34" fmla="*/ 74 w 297"/>
                <a:gd name="T35" fmla="*/ 46 h 266"/>
                <a:gd name="T36" fmla="*/ 148 w 297"/>
                <a:gd name="T37" fmla="*/ 0 h 266"/>
                <a:gd name="T38" fmla="*/ 221 w 297"/>
                <a:gd name="T39" fmla="*/ 46 h 266"/>
                <a:gd name="T40" fmla="*/ 225 w 297"/>
                <a:gd name="T41" fmla="*/ 45 h 266"/>
                <a:gd name="T42" fmla="*/ 243 w 297"/>
                <a:gd name="T43" fmla="*/ 61 h 266"/>
                <a:gd name="T44" fmla="*/ 225 w 297"/>
                <a:gd name="T45" fmla="*/ 141 h 266"/>
                <a:gd name="T46" fmla="*/ 221 w 297"/>
                <a:gd name="T47" fmla="*/ 137 h 266"/>
                <a:gd name="T48" fmla="*/ 197 w 297"/>
                <a:gd name="T49" fmla="*/ 137 h 266"/>
                <a:gd name="T50" fmla="*/ 197 w 297"/>
                <a:gd name="T51" fmla="*/ 133 h 266"/>
                <a:gd name="T52" fmla="*/ 207 w 297"/>
                <a:gd name="T53" fmla="*/ 133 h 266"/>
                <a:gd name="T54" fmla="*/ 225 w 297"/>
                <a:gd name="T55" fmla="*/ 115 h 266"/>
                <a:gd name="T56" fmla="*/ 207 w 297"/>
                <a:gd name="T57" fmla="*/ 97 h 266"/>
                <a:gd name="T58" fmla="*/ 189 w 297"/>
                <a:gd name="T59" fmla="*/ 115 h 266"/>
                <a:gd name="T60" fmla="*/ 196 w 297"/>
                <a:gd name="T61" fmla="*/ 115 h 266"/>
                <a:gd name="T62" fmla="*/ 200 w 297"/>
                <a:gd name="T63" fmla="*/ 107 h 266"/>
                <a:gd name="T64" fmla="*/ 207 w 297"/>
                <a:gd name="T65" fmla="*/ 104 h 266"/>
                <a:gd name="T66" fmla="*/ 218 w 297"/>
                <a:gd name="T67" fmla="*/ 115 h 266"/>
                <a:gd name="T68" fmla="*/ 207 w 297"/>
                <a:gd name="T69" fmla="*/ 126 h 266"/>
                <a:gd name="T70" fmla="*/ 197 w 297"/>
                <a:gd name="T71" fmla="*/ 126 h 266"/>
                <a:gd name="T72" fmla="*/ 189 w 297"/>
                <a:gd name="T73" fmla="*/ 126 h 266"/>
                <a:gd name="T74" fmla="*/ 189 w 297"/>
                <a:gd name="T75" fmla="*/ 133 h 266"/>
                <a:gd name="T76" fmla="*/ 189 w 297"/>
                <a:gd name="T77" fmla="*/ 142 h 266"/>
                <a:gd name="T78" fmla="*/ 190 w 297"/>
                <a:gd name="T79" fmla="*/ 144 h 266"/>
                <a:gd name="T80" fmla="*/ 193 w 297"/>
                <a:gd name="T81" fmla="*/ 146 h 266"/>
                <a:gd name="T82" fmla="*/ 221 w 297"/>
                <a:gd name="T83" fmla="*/ 146 h 266"/>
                <a:gd name="T84" fmla="*/ 225 w 297"/>
                <a:gd name="T85" fmla="*/ 141 h 266"/>
                <a:gd name="T86" fmla="*/ 189 w 297"/>
                <a:gd name="T87" fmla="*/ 81 h 266"/>
                <a:gd name="T88" fmla="*/ 143 w 297"/>
                <a:gd name="T89" fmla="*/ 36 h 266"/>
                <a:gd name="T90" fmla="*/ 98 w 297"/>
                <a:gd name="T91" fmla="*/ 81 h 266"/>
                <a:gd name="T92" fmla="*/ 143 w 297"/>
                <a:gd name="T93" fmla="*/ 127 h 266"/>
                <a:gd name="T94" fmla="*/ 189 w 297"/>
                <a:gd name="T95" fmla="*/ 8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7" h="266">
                  <a:moveTo>
                    <a:pt x="243" y="61"/>
                  </a:moveTo>
                  <a:cubicBezTo>
                    <a:pt x="273" y="64"/>
                    <a:pt x="297" y="89"/>
                    <a:pt x="297" y="120"/>
                  </a:cubicBezTo>
                  <a:cubicBezTo>
                    <a:pt x="297" y="153"/>
                    <a:pt x="270" y="180"/>
                    <a:pt x="237" y="180"/>
                  </a:cubicBezTo>
                  <a:cubicBezTo>
                    <a:pt x="216" y="180"/>
                    <a:pt x="198" y="170"/>
                    <a:pt x="187" y="154"/>
                  </a:cubicBezTo>
                  <a:cubicBezTo>
                    <a:pt x="178" y="159"/>
                    <a:pt x="169" y="162"/>
                    <a:pt x="159" y="163"/>
                  </a:cubicBezTo>
                  <a:cubicBezTo>
                    <a:pt x="162" y="194"/>
                    <a:pt x="176" y="259"/>
                    <a:pt x="223" y="259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174" y="266"/>
                    <a:pt x="174" y="266"/>
                    <a:pt x="174" y="266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74" y="266"/>
                    <a:pt x="74" y="266"/>
                    <a:pt x="74" y="26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122" y="259"/>
                    <a:pt x="135" y="194"/>
                    <a:pt x="139" y="163"/>
                  </a:cubicBezTo>
                  <a:cubicBezTo>
                    <a:pt x="128" y="162"/>
                    <a:pt x="118" y="159"/>
                    <a:pt x="110" y="154"/>
                  </a:cubicBezTo>
                  <a:cubicBezTo>
                    <a:pt x="99" y="170"/>
                    <a:pt x="81" y="180"/>
                    <a:pt x="60" y="180"/>
                  </a:cubicBezTo>
                  <a:cubicBezTo>
                    <a:pt x="27" y="180"/>
                    <a:pt x="0" y="153"/>
                    <a:pt x="0" y="120"/>
                  </a:cubicBezTo>
                  <a:cubicBezTo>
                    <a:pt x="0" y="91"/>
                    <a:pt x="22" y="66"/>
                    <a:pt x="50" y="61"/>
                  </a:cubicBezTo>
                  <a:cubicBezTo>
                    <a:pt x="51" y="52"/>
                    <a:pt x="58" y="45"/>
                    <a:pt x="68" y="45"/>
                  </a:cubicBezTo>
                  <a:cubicBezTo>
                    <a:pt x="70" y="45"/>
                    <a:pt x="72" y="46"/>
                    <a:pt x="74" y="46"/>
                  </a:cubicBezTo>
                  <a:cubicBezTo>
                    <a:pt x="87" y="19"/>
                    <a:pt x="115" y="0"/>
                    <a:pt x="148" y="0"/>
                  </a:cubicBezTo>
                  <a:cubicBezTo>
                    <a:pt x="180" y="0"/>
                    <a:pt x="208" y="18"/>
                    <a:pt x="221" y="46"/>
                  </a:cubicBezTo>
                  <a:cubicBezTo>
                    <a:pt x="223" y="45"/>
                    <a:pt x="224" y="45"/>
                    <a:pt x="225" y="45"/>
                  </a:cubicBezTo>
                  <a:cubicBezTo>
                    <a:pt x="235" y="45"/>
                    <a:pt x="242" y="52"/>
                    <a:pt x="243" y="61"/>
                  </a:cubicBezTo>
                  <a:close/>
                  <a:moveTo>
                    <a:pt x="225" y="141"/>
                  </a:moveTo>
                  <a:cubicBezTo>
                    <a:pt x="225" y="139"/>
                    <a:pt x="223" y="137"/>
                    <a:pt x="221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3"/>
                    <a:pt x="197" y="133"/>
                    <a:pt x="197" y="133"/>
                  </a:cubicBezTo>
                  <a:cubicBezTo>
                    <a:pt x="207" y="133"/>
                    <a:pt x="207" y="133"/>
                    <a:pt x="207" y="133"/>
                  </a:cubicBezTo>
                  <a:cubicBezTo>
                    <a:pt x="217" y="133"/>
                    <a:pt x="225" y="125"/>
                    <a:pt x="225" y="115"/>
                  </a:cubicBezTo>
                  <a:cubicBezTo>
                    <a:pt x="225" y="105"/>
                    <a:pt x="217" y="97"/>
                    <a:pt x="207" y="97"/>
                  </a:cubicBezTo>
                  <a:cubicBezTo>
                    <a:pt x="197" y="97"/>
                    <a:pt x="189" y="105"/>
                    <a:pt x="189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2"/>
                    <a:pt x="198" y="109"/>
                    <a:pt x="200" y="107"/>
                  </a:cubicBezTo>
                  <a:cubicBezTo>
                    <a:pt x="201" y="105"/>
                    <a:pt x="204" y="104"/>
                    <a:pt x="207" y="104"/>
                  </a:cubicBezTo>
                  <a:cubicBezTo>
                    <a:pt x="213" y="104"/>
                    <a:pt x="218" y="109"/>
                    <a:pt x="218" y="115"/>
                  </a:cubicBezTo>
                  <a:cubicBezTo>
                    <a:pt x="218" y="121"/>
                    <a:pt x="213" y="126"/>
                    <a:pt x="20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3"/>
                    <a:pt x="190" y="144"/>
                    <a:pt x="190" y="144"/>
                  </a:cubicBezTo>
                  <a:cubicBezTo>
                    <a:pt x="191" y="145"/>
                    <a:pt x="192" y="146"/>
                    <a:pt x="193" y="146"/>
                  </a:cubicBezTo>
                  <a:cubicBezTo>
                    <a:pt x="221" y="146"/>
                    <a:pt x="221" y="146"/>
                    <a:pt x="221" y="146"/>
                  </a:cubicBezTo>
                  <a:cubicBezTo>
                    <a:pt x="223" y="146"/>
                    <a:pt x="225" y="144"/>
                    <a:pt x="225" y="141"/>
                  </a:cubicBezTo>
                  <a:close/>
                  <a:moveTo>
                    <a:pt x="189" y="81"/>
                  </a:moveTo>
                  <a:cubicBezTo>
                    <a:pt x="189" y="56"/>
                    <a:pt x="169" y="36"/>
                    <a:pt x="143" y="36"/>
                  </a:cubicBezTo>
                  <a:cubicBezTo>
                    <a:pt x="118" y="36"/>
                    <a:pt x="98" y="56"/>
                    <a:pt x="98" y="81"/>
                  </a:cubicBezTo>
                  <a:cubicBezTo>
                    <a:pt x="98" y="106"/>
                    <a:pt x="118" y="127"/>
                    <a:pt x="143" y="127"/>
                  </a:cubicBezTo>
                  <a:cubicBezTo>
                    <a:pt x="169" y="127"/>
                    <a:pt x="189" y="106"/>
                    <a:pt x="189" y="81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98">
              <a:extLst>
                <a:ext uri="{FF2B5EF4-FFF2-40B4-BE49-F238E27FC236}">
                  <a16:creationId xmlns:a16="http://schemas.microsoft.com/office/drawing/2014/main" xmlns="" id="{3AE1B483-EC25-49BA-928D-3EE6BFD54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670" y="5292817"/>
              <a:ext cx="162397" cy="159899"/>
            </a:xfrm>
            <a:prstGeom prst="ellips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Freeform 48">
            <a:extLst>
              <a:ext uri="{FF2B5EF4-FFF2-40B4-BE49-F238E27FC236}">
                <a16:creationId xmlns:a16="http://schemas.microsoft.com/office/drawing/2014/main" xmlns="" id="{F05D9C37-010F-46C4-B887-0546FC112836}"/>
              </a:ext>
            </a:extLst>
          </p:cNvPr>
          <p:cNvSpPr>
            <a:spLocks/>
          </p:cNvSpPr>
          <p:nvPr/>
        </p:nvSpPr>
        <p:spPr bwMode="auto">
          <a:xfrm>
            <a:off x="9994926" y="3031899"/>
            <a:ext cx="540000" cy="540000"/>
          </a:xfrm>
          <a:custGeom>
            <a:avLst/>
            <a:gdLst>
              <a:gd name="T0" fmla="*/ 68 w 72"/>
              <a:gd name="T1" fmla="*/ 26 h 72"/>
              <a:gd name="T2" fmla="*/ 46 w 72"/>
              <a:gd name="T3" fmla="*/ 26 h 72"/>
              <a:gd name="T4" fmla="*/ 46 w 72"/>
              <a:gd name="T5" fmla="*/ 5 h 72"/>
              <a:gd name="T6" fmla="*/ 41 w 72"/>
              <a:gd name="T7" fmla="*/ 0 h 72"/>
              <a:gd name="T8" fmla="*/ 31 w 72"/>
              <a:gd name="T9" fmla="*/ 0 h 72"/>
              <a:gd name="T10" fmla="*/ 26 w 72"/>
              <a:gd name="T11" fmla="*/ 5 h 72"/>
              <a:gd name="T12" fmla="*/ 26 w 72"/>
              <a:gd name="T13" fmla="*/ 26 h 72"/>
              <a:gd name="T14" fmla="*/ 5 w 72"/>
              <a:gd name="T15" fmla="*/ 26 h 72"/>
              <a:gd name="T16" fmla="*/ 0 w 72"/>
              <a:gd name="T17" fmla="*/ 31 h 72"/>
              <a:gd name="T18" fmla="*/ 0 w 72"/>
              <a:gd name="T19" fmla="*/ 41 h 72"/>
              <a:gd name="T20" fmla="*/ 5 w 72"/>
              <a:gd name="T21" fmla="*/ 46 h 72"/>
              <a:gd name="T22" fmla="*/ 26 w 72"/>
              <a:gd name="T23" fmla="*/ 46 h 72"/>
              <a:gd name="T24" fmla="*/ 26 w 72"/>
              <a:gd name="T25" fmla="*/ 68 h 72"/>
              <a:gd name="T26" fmla="*/ 31 w 72"/>
              <a:gd name="T27" fmla="*/ 72 h 72"/>
              <a:gd name="T28" fmla="*/ 41 w 72"/>
              <a:gd name="T29" fmla="*/ 72 h 72"/>
              <a:gd name="T30" fmla="*/ 46 w 72"/>
              <a:gd name="T31" fmla="*/ 68 h 72"/>
              <a:gd name="T32" fmla="*/ 46 w 72"/>
              <a:gd name="T33" fmla="*/ 46 h 72"/>
              <a:gd name="T34" fmla="*/ 68 w 72"/>
              <a:gd name="T35" fmla="*/ 46 h 72"/>
              <a:gd name="T36" fmla="*/ 72 w 72"/>
              <a:gd name="T37" fmla="*/ 41 h 72"/>
              <a:gd name="T38" fmla="*/ 72 w 72"/>
              <a:gd name="T39" fmla="*/ 31 h 72"/>
              <a:gd name="T40" fmla="*/ 68 w 72"/>
              <a:gd name="T41" fmla="*/ 2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72">
                <a:moveTo>
                  <a:pt x="68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2"/>
                  <a:pt x="44" y="0"/>
                  <a:pt x="4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26"/>
                  <a:pt x="26" y="26"/>
                  <a:pt x="2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2" y="26"/>
                  <a:pt x="0" y="28"/>
                  <a:pt x="0" y="3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4"/>
                  <a:pt x="2" y="46"/>
                  <a:pt x="5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70"/>
                  <a:pt x="28" y="72"/>
                  <a:pt x="3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4" y="72"/>
                  <a:pt x="46" y="70"/>
                  <a:pt x="46" y="68"/>
                </a:cubicBezTo>
                <a:cubicBezTo>
                  <a:pt x="46" y="46"/>
                  <a:pt x="46" y="46"/>
                  <a:pt x="46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70" y="46"/>
                  <a:pt x="72" y="44"/>
                  <a:pt x="72" y="41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28"/>
                  <a:pt x="70" y="26"/>
                  <a:pt x="68" y="26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82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6610</TotalTime>
  <Words>935</Words>
  <Application>Microsoft Office PowerPoint</Application>
  <PresentationFormat>와이드스크린</PresentationFormat>
  <Paragraphs>242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Arial Unicode MS</vt:lpstr>
      <vt:lpstr>맑은 고딕</vt:lpstr>
      <vt:lpstr>맑은 고딕</vt:lpstr>
      <vt:lpstr>안상수2006중간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계정</cp:lastModifiedBy>
  <cp:revision>208</cp:revision>
  <dcterms:created xsi:type="dcterms:W3CDTF">2019-01-14T06:35:35Z</dcterms:created>
  <dcterms:modified xsi:type="dcterms:W3CDTF">2021-12-16T00:48:21Z</dcterms:modified>
</cp:coreProperties>
</file>